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74" r:id="rId2"/>
    <p:sldId id="256" r:id="rId3"/>
    <p:sldId id="257" r:id="rId4"/>
    <p:sldId id="258" r:id="rId5"/>
    <p:sldId id="260" r:id="rId6"/>
    <p:sldId id="262" r:id="rId7"/>
    <p:sldId id="277" r:id="rId8"/>
    <p:sldId id="275" r:id="rId9"/>
    <p:sldId id="280" r:id="rId10"/>
    <p:sldId id="294" r:id="rId11"/>
    <p:sldId id="278" r:id="rId12"/>
    <p:sldId id="284" r:id="rId13"/>
    <p:sldId id="281" r:id="rId14"/>
    <p:sldId id="261" r:id="rId15"/>
    <p:sldId id="271" r:id="rId16"/>
    <p:sldId id="263" r:id="rId17"/>
    <p:sldId id="272" r:id="rId18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Arim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A1EBF-9145-4953-B5C3-B03BE7757E7D}" v="66" dt="2025-09-18T18:14:58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4660"/>
  </p:normalViewPr>
  <p:slideViewPr>
    <p:cSldViewPr snapToGrid="0">
      <p:cViewPr varScale="1">
        <p:scale>
          <a:sx n="56" d="100"/>
          <a:sy n="56" d="100"/>
        </p:scale>
        <p:origin x="28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F95DFB0-43C9-4882-D496-EF269291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>
            <a:extLst>
              <a:ext uri="{FF2B5EF4-FFF2-40B4-BE49-F238E27FC236}">
                <a16:creationId xmlns:a16="http://schemas.microsoft.com/office/drawing/2014/main" id="{8095FD81-3D8C-B8E0-0D2A-EE76E8F44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>
            <a:extLst>
              <a:ext uri="{FF2B5EF4-FFF2-40B4-BE49-F238E27FC236}">
                <a16:creationId xmlns:a16="http://schemas.microsoft.com/office/drawing/2014/main" id="{21A2FB18-F0E3-634A-B0B6-7CB2BBB71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18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ACBA53FF-98D4-1CFA-1F03-6A970A1A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1CFC3A4B-A651-6145-8058-A5E8500AC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60F552E7-F8F3-F5FC-8D30-6185C6D54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844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08382EC4-0388-A101-3768-25DF2359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BEE48CA0-620E-88BC-E085-5F64A5224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261763A7-2E4A-E7E2-3550-F546E9B68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81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6C700200-3F81-C6A6-8614-AE132E0D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62B41434-DFD7-E14B-8F59-7AA4CDFF2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2E6BA284-D24E-1DCE-AECA-A71A4F48A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7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9544D6EF-B7A5-F73A-ABD3-E38E13E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0F99FC1-5FF7-3B0C-6705-E5F78D080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62EC0CEB-BF92-7F2B-97E1-2DD4F2A68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998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D85F2E3B-D0AA-71C5-02A2-69B80A35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8C2B8220-5D39-B45A-B399-27F3ECB11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D688AEA6-0781-A5B7-591C-1404B23C9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83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1C0308BC-0352-ABA2-2BEC-E7486A74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22FE04A-02B8-625E-6CAD-17C1CC9AB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B3EEB745-F2CA-FB8C-0CA4-F184154A0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83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95943903-9BD2-AF60-5999-BB939AA0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498DCECE-CAD7-E3B4-67D0-9A9F1408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F1751A5A-6160-8FB8-923C-0BDFECCD2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69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>
          <a:extLst>
            <a:ext uri="{FF2B5EF4-FFF2-40B4-BE49-F238E27FC236}">
              <a16:creationId xmlns:a16="http://schemas.microsoft.com/office/drawing/2014/main" id="{A77EEA03-46E6-6373-F9F8-64E6C2EB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3">
            <a:extLst>
              <a:ext uri="{FF2B5EF4-FFF2-40B4-BE49-F238E27FC236}">
                <a16:creationId xmlns:a16="http://schemas.microsoft.com/office/drawing/2014/main" id="{B0A442D0-8678-CD52-C910-B9885C837D3C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>
              <a:extLst>
                <a:ext uri="{FF2B5EF4-FFF2-40B4-BE49-F238E27FC236}">
                  <a16:creationId xmlns:a16="http://schemas.microsoft.com/office/drawing/2014/main" id="{B6B8183B-8EB5-A60C-0726-0E609B7A48C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>
                <a:extLst>
                  <a:ext uri="{FF2B5EF4-FFF2-40B4-BE49-F238E27FC236}">
                    <a16:creationId xmlns:a16="http://schemas.microsoft.com/office/drawing/2014/main" id="{10E7D6E8-31D5-7AA4-3704-EC300BA0A6C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>
                <a:extLst>
                  <a:ext uri="{FF2B5EF4-FFF2-40B4-BE49-F238E27FC236}">
                    <a16:creationId xmlns:a16="http://schemas.microsoft.com/office/drawing/2014/main" id="{BB47A728-30B9-9BE1-E589-EC68820154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>
              <a:extLst>
                <a:ext uri="{FF2B5EF4-FFF2-40B4-BE49-F238E27FC236}">
                  <a16:creationId xmlns:a16="http://schemas.microsoft.com/office/drawing/2014/main" id="{6B0D56F8-5449-4266-34B4-CA8F0729BAD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>
                <a:extLst>
                  <a:ext uri="{FF2B5EF4-FFF2-40B4-BE49-F238E27FC236}">
                    <a16:creationId xmlns:a16="http://schemas.microsoft.com/office/drawing/2014/main" id="{3F85F30D-664D-99B8-300D-0540C722C0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>
                <a:extLst>
                  <a:ext uri="{FF2B5EF4-FFF2-40B4-BE49-F238E27FC236}">
                    <a16:creationId xmlns:a16="http://schemas.microsoft.com/office/drawing/2014/main" id="{FBAEA7F5-70B4-A75F-85B1-09CF64195D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>
              <a:extLst>
                <a:ext uri="{FF2B5EF4-FFF2-40B4-BE49-F238E27FC236}">
                  <a16:creationId xmlns:a16="http://schemas.microsoft.com/office/drawing/2014/main" id="{0B5DBDB1-ADB9-012A-F526-8B3BE7544D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>
                <a:extLst>
                  <a:ext uri="{FF2B5EF4-FFF2-40B4-BE49-F238E27FC236}">
                    <a16:creationId xmlns:a16="http://schemas.microsoft.com/office/drawing/2014/main" id="{2CA18F77-7F91-29AB-AA61-D98C97338CC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>
                <a:extLst>
                  <a:ext uri="{FF2B5EF4-FFF2-40B4-BE49-F238E27FC236}">
                    <a16:creationId xmlns:a16="http://schemas.microsoft.com/office/drawing/2014/main" id="{268E0AC1-67AC-0278-4D23-B4F1EA4EEA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>
              <a:extLst>
                <a:ext uri="{FF2B5EF4-FFF2-40B4-BE49-F238E27FC236}">
                  <a16:creationId xmlns:a16="http://schemas.microsoft.com/office/drawing/2014/main" id="{2268B09B-777C-46C8-6DD1-184ADE17DD2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>
                <a:extLst>
                  <a:ext uri="{FF2B5EF4-FFF2-40B4-BE49-F238E27FC236}">
                    <a16:creationId xmlns:a16="http://schemas.microsoft.com/office/drawing/2014/main" id="{293E345F-70E8-F99B-0BB2-805380EA05B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>
                <a:extLst>
                  <a:ext uri="{FF2B5EF4-FFF2-40B4-BE49-F238E27FC236}">
                    <a16:creationId xmlns:a16="http://schemas.microsoft.com/office/drawing/2014/main" id="{18790674-BA29-CEB4-8A6E-F93AC3E9D9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>
              <a:extLst>
                <a:ext uri="{FF2B5EF4-FFF2-40B4-BE49-F238E27FC236}">
                  <a16:creationId xmlns:a16="http://schemas.microsoft.com/office/drawing/2014/main" id="{2E47CBF4-5764-80E8-496C-432CF3F7D3C9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>
                <a:extLst>
                  <a:ext uri="{FF2B5EF4-FFF2-40B4-BE49-F238E27FC236}">
                    <a16:creationId xmlns:a16="http://schemas.microsoft.com/office/drawing/2014/main" id="{EAABBE0B-DD59-12C8-D930-C4C4353CAD8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>
                <a:extLst>
                  <a:ext uri="{FF2B5EF4-FFF2-40B4-BE49-F238E27FC236}">
                    <a16:creationId xmlns:a16="http://schemas.microsoft.com/office/drawing/2014/main" id="{DDB10D87-5759-9032-E683-32926ED633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>
              <a:extLst>
                <a:ext uri="{FF2B5EF4-FFF2-40B4-BE49-F238E27FC236}">
                  <a16:creationId xmlns:a16="http://schemas.microsoft.com/office/drawing/2014/main" id="{31F33FD0-72C1-D13D-95E0-0EBA06FB3E0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>
                <a:extLst>
                  <a:ext uri="{FF2B5EF4-FFF2-40B4-BE49-F238E27FC236}">
                    <a16:creationId xmlns:a16="http://schemas.microsoft.com/office/drawing/2014/main" id="{47539261-2494-4F0F-E6F2-0CB92C091ED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>
                <a:extLst>
                  <a:ext uri="{FF2B5EF4-FFF2-40B4-BE49-F238E27FC236}">
                    <a16:creationId xmlns:a16="http://schemas.microsoft.com/office/drawing/2014/main" id="{CF8729DC-48C8-88BB-34A0-AF6BAC14B1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>
              <a:extLst>
                <a:ext uri="{FF2B5EF4-FFF2-40B4-BE49-F238E27FC236}">
                  <a16:creationId xmlns:a16="http://schemas.microsoft.com/office/drawing/2014/main" id="{E4672289-2F27-2DB8-FEF9-FB99105943AB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>
                <a:extLst>
                  <a:ext uri="{FF2B5EF4-FFF2-40B4-BE49-F238E27FC236}">
                    <a16:creationId xmlns:a16="http://schemas.microsoft.com/office/drawing/2014/main" id="{8033C82C-9792-DFC9-2BFF-49F126F6CAB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>
                <a:extLst>
                  <a:ext uri="{FF2B5EF4-FFF2-40B4-BE49-F238E27FC236}">
                    <a16:creationId xmlns:a16="http://schemas.microsoft.com/office/drawing/2014/main" id="{337E6A54-F9B4-1C80-4E40-E69B0B6327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>
              <a:extLst>
                <a:ext uri="{FF2B5EF4-FFF2-40B4-BE49-F238E27FC236}">
                  <a16:creationId xmlns:a16="http://schemas.microsoft.com/office/drawing/2014/main" id="{5B1F557E-C115-D103-2181-3E2C78A2EE0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>
                <a:extLst>
                  <a:ext uri="{FF2B5EF4-FFF2-40B4-BE49-F238E27FC236}">
                    <a16:creationId xmlns:a16="http://schemas.microsoft.com/office/drawing/2014/main" id="{F5AA45F0-943B-49A3-E9AF-14D4C07AC01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>
                <a:extLst>
                  <a:ext uri="{FF2B5EF4-FFF2-40B4-BE49-F238E27FC236}">
                    <a16:creationId xmlns:a16="http://schemas.microsoft.com/office/drawing/2014/main" id="{5307C65A-45BE-A58A-D7D9-B837C08D03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>
              <a:extLst>
                <a:ext uri="{FF2B5EF4-FFF2-40B4-BE49-F238E27FC236}">
                  <a16:creationId xmlns:a16="http://schemas.microsoft.com/office/drawing/2014/main" id="{E7FF8AC4-F1FB-0C72-23AB-B7DDEBE72158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>
                <a:extLst>
                  <a:ext uri="{FF2B5EF4-FFF2-40B4-BE49-F238E27FC236}">
                    <a16:creationId xmlns:a16="http://schemas.microsoft.com/office/drawing/2014/main" id="{D99F5D68-B46F-8059-E0EC-CCE1BB6A3E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>
                <a:extLst>
                  <a:ext uri="{FF2B5EF4-FFF2-40B4-BE49-F238E27FC236}">
                    <a16:creationId xmlns:a16="http://schemas.microsoft.com/office/drawing/2014/main" id="{D58C4B24-988A-7DD9-1812-8089EBA0C1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>
            <a:extLst>
              <a:ext uri="{FF2B5EF4-FFF2-40B4-BE49-F238E27FC236}">
                <a16:creationId xmlns:a16="http://schemas.microsoft.com/office/drawing/2014/main" id="{27416F1F-C8C5-BEC8-9F70-29CEF5E3771B}"/>
              </a:ext>
            </a:extLst>
          </p:cNvPr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>
              <a:extLst>
                <a:ext uri="{FF2B5EF4-FFF2-40B4-BE49-F238E27FC236}">
                  <a16:creationId xmlns:a16="http://schemas.microsoft.com/office/drawing/2014/main" id="{5BE80F37-D258-975E-7097-F2229D577489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>
                <a:extLst>
                  <a:ext uri="{FF2B5EF4-FFF2-40B4-BE49-F238E27FC236}">
                    <a16:creationId xmlns:a16="http://schemas.microsoft.com/office/drawing/2014/main" id="{E2C26A9B-2852-604E-B388-8DBA1B50DF2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>
                <a:extLst>
                  <a:ext uri="{FF2B5EF4-FFF2-40B4-BE49-F238E27FC236}">
                    <a16:creationId xmlns:a16="http://schemas.microsoft.com/office/drawing/2014/main" id="{7EE34FF4-DE09-18B4-4F49-3478EC051D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>
              <a:extLst>
                <a:ext uri="{FF2B5EF4-FFF2-40B4-BE49-F238E27FC236}">
                  <a16:creationId xmlns:a16="http://schemas.microsoft.com/office/drawing/2014/main" id="{7B335DAD-AFC6-A404-7D6A-589C784F8E3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>
                <a:extLst>
                  <a:ext uri="{FF2B5EF4-FFF2-40B4-BE49-F238E27FC236}">
                    <a16:creationId xmlns:a16="http://schemas.microsoft.com/office/drawing/2014/main" id="{F92B71A5-3F78-12BC-1856-76DF4A0A20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>
                <a:extLst>
                  <a:ext uri="{FF2B5EF4-FFF2-40B4-BE49-F238E27FC236}">
                    <a16:creationId xmlns:a16="http://schemas.microsoft.com/office/drawing/2014/main" id="{C2A9A67A-1E72-7EC6-603B-BA8DD14C30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>
              <a:extLst>
                <a:ext uri="{FF2B5EF4-FFF2-40B4-BE49-F238E27FC236}">
                  <a16:creationId xmlns:a16="http://schemas.microsoft.com/office/drawing/2014/main" id="{06799E54-5860-7A46-06F5-7176016FAB5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>
                <a:extLst>
                  <a:ext uri="{FF2B5EF4-FFF2-40B4-BE49-F238E27FC236}">
                    <a16:creationId xmlns:a16="http://schemas.microsoft.com/office/drawing/2014/main" id="{4FF2E96A-0CB3-F689-9887-3CABEC1661E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>
                <a:extLst>
                  <a:ext uri="{FF2B5EF4-FFF2-40B4-BE49-F238E27FC236}">
                    <a16:creationId xmlns:a16="http://schemas.microsoft.com/office/drawing/2014/main" id="{D38F1760-5B37-4057-4F22-1A80A669B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>
              <a:extLst>
                <a:ext uri="{FF2B5EF4-FFF2-40B4-BE49-F238E27FC236}">
                  <a16:creationId xmlns:a16="http://schemas.microsoft.com/office/drawing/2014/main" id="{556F8FF4-5772-FF9C-378F-340D26427883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>
                <a:extLst>
                  <a:ext uri="{FF2B5EF4-FFF2-40B4-BE49-F238E27FC236}">
                    <a16:creationId xmlns:a16="http://schemas.microsoft.com/office/drawing/2014/main" id="{EB209BD7-C24C-4CDE-7784-B968C2D00EC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>
                <a:extLst>
                  <a:ext uri="{FF2B5EF4-FFF2-40B4-BE49-F238E27FC236}">
                    <a16:creationId xmlns:a16="http://schemas.microsoft.com/office/drawing/2014/main" id="{264D8DFD-5992-3BE6-A212-0B5900F5CB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>
              <a:extLst>
                <a:ext uri="{FF2B5EF4-FFF2-40B4-BE49-F238E27FC236}">
                  <a16:creationId xmlns:a16="http://schemas.microsoft.com/office/drawing/2014/main" id="{6C11CCE8-AD1A-AFC9-81A8-B90AF24700A0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>
                <a:extLst>
                  <a:ext uri="{FF2B5EF4-FFF2-40B4-BE49-F238E27FC236}">
                    <a16:creationId xmlns:a16="http://schemas.microsoft.com/office/drawing/2014/main" id="{0EF7704B-F5D5-84E2-2998-3120BBA92D5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>
                <a:extLst>
                  <a:ext uri="{FF2B5EF4-FFF2-40B4-BE49-F238E27FC236}">
                    <a16:creationId xmlns:a16="http://schemas.microsoft.com/office/drawing/2014/main" id="{1EF39379-E311-45CB-B79B-725695561D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>
              <a:extLst>
                <a:ext uri="{FF2B5EF4-FFF2-40B4-BE49-F238E27FC236}">
                  <a16:creationId xmlns:a16="http://schemas.microsoft.com/office/drawing/2014/main" id="{5FD3D08D-1324-AE7A-7B22-6ADA0F4EC29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>
                <a:extLst>
                  <a:ext uri="{FF2B5EF4-FFF2-40B4-BE49-F238E27FC236}">
                    <a16:creationId xmlns:a16="http://schemas.microsoft.com/office/drawing/2014/main" id="{2076E204-EB38-3499-6454-ABBFCE42D93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>
                <a:extLst>
                  <a:ext uri="{FF2B5EF4-FFF2-40B4-BE49-F238E27FC236}">
                    <a16:creationId xmlns:a16="http://schemas.microsoft.com/office/drawing/2014/main" id="{CFE60308-50D5-EF32-64C2-501DD94664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>
              <a:extLst>
                <a:ext uri="{FF2B5EF4-FFF2-40B4-BE49-F238E27FC236}">
                  <a16:creationId xmlns:a16="http://schemas.microsoft.com/office/drawing/2014/main" id="{0B7E62C6-6033-6AC3-F023-0F955733F321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>
                <a:extLst>
                  <a:ext uri="{FF2B5EF4-FFF2-40B4-BE49-F238E27FC236}">
                    <a16:creationId xmlns:a16="http://schemas.microsoft.com/office/drawing/2014/main" id="{FCD54728-E5DC-D596-9035-71C387B377B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>
                <a:extLst>
                  <a:ext uri="{FF2B5EF4-FFF2-40B4-BE49-F238E27FC236}">
                    <a16:creationId xmlns:a16="http://schemas.microsoft.com/office/drawing/2014/main" id="{2C41EA87-4DE0-73CC-87D5-882D397A21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>
              <a:extLst>
                <a:ext uri="{FF2B5EF4-FFF2-40B4-BE49-F238E27FC236}">
                  <a16:creationId xmlns:a16="http://schemas.microsoft.com/office/drawing/2014/main" id="{75BEB740-DE50-8987-45D2-F6942B5E858A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>
                <a:extLst>
                  <a:ext uri="{FF2B5EF4-FFF2-40B4-BE49-F238E27FC236}">
                    <a16:creationId xmlns:a16="http://schemas.microsoft.com/office/drawing/2014/main" id="{C10BD88F-FE22-AA6F-4D00-D2197CDCD83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>
                <a:extLst>
                  <a:ext uri="{FF2B5EF4-FFF2-40B4-BE49-F238E27FC236}">
                    <a16:creationId xmlns:a16="http://schemas.microsoft.com/office/drawing/2014/main" id="{153B0577-B396-F259-252A-CD0EF4996B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>
              <a:extLst>
                <a:ext uri="{FF2B5EF4-FFF2-40B4-BE49-F238E27FC236}">
                  <a16:creationId xmlns:a16="http://schemas.microsoft.com/office/drawing/2014/main" id="{C7385B4E-8EDE-10AC-43F0-6125CF92F40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>
                <a:extLst>
                  <a:ext uri="{FF2B5EF4-FFF2-40B4-BE49-F238E27FC236}">
                    <a16:creationId xmlns:a16="http://schemas.microsoft.com/office/drawing/2014/main" id="{533E59F5-C15E-1422-45B6-6787FE8DE16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>
                <a:extLst>
                  <a:ext uri="{FF2B5EF4-FFF2-40B4-BE49-F238E27FC236}">
                    <a16:creationId xmlns:a16="http://schemas.microsoft.com/office/drawing/2014/main" id="{7B0BD153-8DCB-452B-0E6A-7553AC77A0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>
            <a:extLst>
              <a:ext uri="{FF2B5EF4-FFF2-40B4-BE49-F238E27FC236}">
                <a16:creationId xmlns:a16="http://schemas.microsoft.com/office/drawing/2014/main" id="{40F1512A-F1F5-3E09-E456-E820E50C30F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>
              <a:extLst>
                <a:ext uri="{FF2B5EF4-FFF2-40B4-BE49-F238E27FC236}">
                  <a16:creationId xmlns:a16="http://schemas.microsoft.com/office/drawing/2014/main" id="{AF2E0CE1-4796-855F-B72C-D5A611B0DF7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>
                <a:extLst>
                  <a:ext uri="{FF2B5EF4-FFF2-40B4-BE49-F238E27FC236}">
                    <a16:creationId xmlns:a16="http://schemas.microsoft.com/office/drawing/2014/main" id="{DDEE6501-10B6-D200-B762-C69E50F7DD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>
                <a:extLst>
                  <a:ext uri="{FF2B5EF4-FFF2-40B4-BE49-F238E27FC236}">
                    <a16:creationId xmlns:a16="http://schemas.microsoft.com/office/drawing/2014/main" id="{714F98C1-5ABB-A86A-E34B-C775800E36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>
              <a:extLst>
                <a:ext uri="{FF2B5EF4-FFF2-40B4-BE49-F238E27FC236}">
                  <a16:creationId xmlns:a16="http://schemas.microsoft.com/office/drawing/2014/main" id="{38E8B5BE-00F8-9D35-9F75-09F521FF6C8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>
                <a:extLst>
                  <a:ext uri="{FF2B5EF4-FFF2-40B4-BE49-F238E27FC236}">
                    <a16:creationId xmlns:a16="http://schemas.microsoft.com/office/drawing/2014/main" id="{11114629-9FF1-2CDA-6FFF-49643EAC415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>
                <a:extLst>
                  <a:ext uri="{FF2B5EF4-FFF2-40B4-BE49-F238E27FC236}">
                    <a16:creationId xmlns:a16="http://schemas.microsoft.com/office/drawing/2014/main" id="{5AAE15AA-F436-4AF9-69C0-B675510F26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>
              <a:extLst>
                <a:ext uri="{FF2B5EF4-FFF2-40B4-BE49-F238E27FC236}">
                  <a16:creationId xmlns:a16="http://schemas.microsoft.com/office/drawing/2014/main" id="{3EF2E92C-B7A6-AD7E-C7AB-D7F363C0A8E9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>
                <a:extLst>
                  <a:ext uri="{FF2B5EF4-FFF2-40B4-BE49-F238E27FC236}">
                    <a16:creationId xmlns:a16="http://schemas.microsoft.com/office/drawing/2014/main" id="{8FC84BFF-430E-323D-CF2B-DC2D5EBD867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>
                <a:extLst>
                  <a:ext uri="{FF2B5EF4-FFF2-40B4-BE49-F238E27FC236}">
                    <a16:creationId xmlns:a16="http://schemas.microsoft.com/office/drawing/2014/main" id="{23647B1D-1558-F6C5-D3F0-75B97A8313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>
              <a:extLst>
                <a:ext uri="{FF2B5EF4-FFF2-40B4-BE49-F238E27FC236}">
                  <a16:creationId xmlns:a16="http://schemas.microsoft.com/office/drawing/2014/main" id="{3EBFB125-A619-FD49-1517-FF6C44DEA21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>
                <a:extLst>
                  <a:ext uri="{FF2B5EF4-FFF2-40B4-BE49-F238E27FC236}">
                    <a16:creationId xmlns:a16="http://schemas.microsoft.com/office/drawing/2014/main" id="{17CF5513-4B7C-C27E-2986-9AA3729F2899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>
                <a:extLst>
                  <a:ext uri="{FF2B5EF4-FFF2-40B4-BE49-F238E27FC236}">
                    <a16:creationId xmlns:a16="http://schemas.microsoft.com/office/drawing/2014/main" id="{79158EF5-2957-6C98-C914-E21A9D3FCD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>
            <a:extLst>
              <a:ext uri="{FF2B5EF4-FFF2-40B4-BE49-F238E27FC236}">
                <a16:creationId xmlns:a16="http://schemas.microsoft.com/office/drawing/2014/main" id="{F09488E3-DC9E-0603-94A7-5A5F6C8F985B}"/>
              </a:ext>
            </a:extLst>
          </p:cNvPr>
          <p:cNvSpPr/>
          <p:nvPr/>
        </p:nvSpPr>
        <p:spPr>
          <a:xfrm>
            <a:off x="12135127" y="588452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>
            <a:extLst>
              <a:ext uri="{FF2B5EF4-FFF2-40B4-BE49-F238E27FC236}">
                <a16:creationId xmlns:a16="http://schemas.microsoft.com/office/drawing/2014/main" id="{9746FE11-92D1-89C0-1064-B42E13CD2AC9}"/>
              </a:ext>
            </a:extLst>
          </p:cNvPr>
          <p:cNvSpPr txBox="1"/>
          <p:nvPr/>
        </p:nvSpPr>
        <p:spPr>
          <a:xfrm>
            <a:off x="6213554" y="3989338"/>
            <a:ext cx="586089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WELCOME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773CD-3AFC-F6BB-1433-8C8B6BCB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77429-F5E0-61BC-587D-9550EFE91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BADFA-A711-2607-6A41-957237893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F611390C-0D02-F432-0DF4-CB15ECDF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0C1EAA03-BCE2-1200-C248-DC7F8B8D1848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83AA8254-01B2-F046-85F8-EC554A2F8244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D2C585E0-B1C4-913B-965F-68875873123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79637A7F-03AC-89A7-D358-20174A69B2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653458CD-5F30-30A7-1F65-7F09866130CC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A03C6D38-CFCD-17E1-D3DC-63E6AEC6CED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0B7662B3-0CD2-122B-C76B-9EC2E3E7B3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4FB2D7FC-0A19-DE4F-90F5-CF19ED24563A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11669989-B839-AC22-CC5A-E1A5E3A82F0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6AD02203-21AA-85BE-D094-7488D71797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3352A1DF-A096-3C6B-E2D8-779C353028CC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DD426C5D-9DBB-7C4E-6E00-6C4D2B2169F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E3FC95BB-7877-98BF-9953-0F735082AF3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73BA5AA7-7A6E-F4F9-7659-E7E425EA4A04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FF98D49F-36A3-134F-78BC-6AB2AE61A7D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CD231A31-D556-692E-E675-703DAD4118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4631DCCA-A48F-6CB6-AD65-7FA89D2D7CF5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971B71A8-C22F-C567-8900-0DBD0E74362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9943CAB9-0BC6-7295-0DDA-644C1DA580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E44F661D-439F-0D56-3293-93B48EBFA87B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DF84F81F-1D1B-85A7-CB6C-54A9F0728B3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4130D697-FA3F-9AE3-F529-AEAE24EC287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0B369ED0-E421-6FC7-E986-0603216B5D78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F32A1CBF-E58B-20A6-7024-3629350CB40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6F942801-F4E1-F4A2-F434-915AA46E5A4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8D417C05-8E9F-EE68-A48A-8647CBF95CB2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63CD6B5D-EBD0-E033-8CA2-D70086EF741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57EBA88E-F158-A7A4-EB54-1D2196DE26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A1429750-BBF9-95DF-ECC5-8A7C30B3CC03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7B9D1BA3-E1D0-5B48-783D-40C3A90911E6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495FDDF9-0EDA-E44E-FF7E-71077777238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CB705F3A-0AC6-84F0-DA73-D8C35EE49F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F8A12890-CAF6-1D51-4A24-087CA50422BA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39CADA80-4FEE-9394-635A-7A032E32C9D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BEF66CC3-2474-D4C6-4A5B-8C127D199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7B48E2BA-554D-D9C5-59F1-DE6705ED688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508F53B2-00C1-0BAC-FA8F-12D6DD9B9A5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4B0924B9-B0A7-F01B-E78B-BA9383BA91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F5D80837-6B18-2416-A005-AAB632CC1165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A34A0A81-4EB8-71BA-1B97-E53E92B797E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77F87E9E-B793-D71C-1CAF-1A3ADA583E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46192B06-FD99-A84D-54EF-81D3CB99DEDF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17AD0F52-043B-B95E-4463-5FB9DAAF438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F86FA12C-615B-4831-FD67-9A64ADBD04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C8099B1-8A26-C0DD-6204-18F44A42360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1A669B00-28DC-E301-896A-23A41E6DDB2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965C03ED-B990-AD6A-81D8-8F227C3C47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DF1BF6FF-EE3B-7208-BBFD-09092D820A3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FA35F067-B3FA-C953-D7EF-F04EC53CAEE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D9CAE05A-6A48-5E48-8031-EA370DB5F2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33DB58C9-CE4C-920A-BF13-3CCAF072333E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8F78E637-8AE6-CF83-E426-8A2BA2DBDBE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A82F1B46-D900-8134-BC48-610CCEDBC9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F9FF13C3-2BC4-522A-BDB6-9E810D77F31B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2AE5D867-3E5A-ACFB-D8EB-5CF3347064D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11320C8B-348A-6CFC-157C-AF572EE8C3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0940F946-DF8E-7BAE-1F5C-ED85DBA88A5A}"/>
              </a:ext>
            </a:extLst>
          </p:cNvPr>
          <p:cNvSpPr/>
          <p:nvPr/>
        </p:nvSpPr>
        <p:spPr>
          <a:xfrm>
            <a:off x="10095811" y="144745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49E3E82A-0003-F527-CA09-4A04B5704F3A}"/>
              </a:ext>
            </a:extLst>
          </p:cNvPr>
          <p:cNvSpPr txBox="1"/>
          <p:nvPr/>
        </p:nvSpPr>
        <p:spPr>
          <a:xfrm>
            <a:off x="828341" y="2459626"/>
            <a:ext cx="16013490" cy="327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/>
              <a:t>Executes a block </a:t>
            </a:r>
            <a:r>
              <a:rPr lang="en-US" sz="2800" b="1" dirty="0"/>
              <a:t>only if the condition is true</a:t>
            </a:r>
            <a:r>
              <a:rPr lang="en-US" sz="2800" dirty="0"/>
              <a:t>.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	if (x &gt; 0) {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    		</a:t>
            </a:r>
            <a:r>
              <a:rPr lang="en-US" sz="3200" i="1" dirty="0" err="1">
                <a:solidFill>
                  <a:srgbClr val="92D050"/>
                </a:solidFill>
              </a:rPr>
              <a:t>printf</a:t>
            </a:r>
            <a:r>
              <a:rPr lang="en-US" sz="3200" i="1" dirty="0">
                <a:solidFill>
                  <a:srgbClr val="92D050"/>
                </a:solidFill>
              </a:rPr>
              <a:t>("Positive number");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	}</a:t>
            </a:r>
          </a:p>
          <a:p>
            <a:pPr lvl="0">
              <a:lnSpc>
                <a:spcPct val="140025"/>
              </a:lnSpc>
            </a:pP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B7C6BD66-041C-8DAB-502E-E9D329F825B0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9B717D1C-B9A7-4E12-DE55-2CB7D4F0BA9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25F4E99D-47EA-4939-3C20-2DD21E441571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9E1D5DB4-84C2-C6EC-BF98-22835004E6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EBBB6000-B299-7E0F-CDD5-2D010533205F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BF490344-ABE9-53B0-085E-ABED0812181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1057729-050D-C198-093D-F7928EB4D6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FD7C7E4C-D8D7-CE65-81CE-065347A5F6AF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AA44DC1E-B8A5-8690-515A-C5CED008BE4C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84E6E174-EC05-C311-46AF-51F54FB34D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6136BA35-8BC2-A804-6F69-CD43E739F99F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6068F6EB-F968-1550-A641-20832AD19BB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53D3A85B-235E-474A-3833-4CD2D3745E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1C80392D-57EE-A495-F8D5-C734BBBB36D7}"/>
              </a:ext>
            </a:extLst>
          </p:cNvPr>
          <p:cNvSpPr txBox="1"/>
          <p:nvPr/>
        </p:nvSpPr>
        <p:spPr>
          <a:xfrm>
            <a:off x="661446" y="1786361"/>
            <a:ext cx="83773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4400" b="1" dirty="0"/>
              <a:t>&gt; If </a:t>
            </a:r>
            <a:r>
              <a:rPr lang="en-US" sz="4400" b="1" u="sng" dirty="0">
                <a:solidFill>
                  <a:srgbClr val="393A3F"/>
                </a:solidFill>
                <a:latin typeface="Anton"/>
                <a:sym typeface="Anton"/>
              </a:rPr>
              <a:t> </a:t>
            </a:r>
            <a:r>
              <a:rPr lang="en-US" sz="4400" dirty="0">
                <a:solidFill>
                  <a:srgbClr val="393A3F"/>
                </a:solidFill>
                <a:latin typeface="Anton"/>
                <a:sym typeface="Anton"/>
              </a:rPr>
              <a:t>STATEMENTS</a:t>
            </a:r>
            <a:endParaRPr sz="4400" dirty="0"/>
          </a:p>
        </p:txBody>
      </p:sp>
      <p:sp>
        <p:nvSpPr>
          <p:cNvPr id="6" name="Google Shape;763;p15">
            <a:extLst>
              <a:ext uri="{FF2B5EF4-FFF2-40B4-BE49-F238E27FC236}">
                <a16:creationId xmlns:a16="http://schemas.microsoft.com/office/drawing/2014/main" id="{8B373143-2267-C728-6488-05FB66029E00}"/>
              </a:ext>
            </a:extLst>
          </p:cNvPr>
          <p:cNvSpPr txBox="1"/>
          <p:nvPr/>
        </p:nvSpPr>
        <p:spPr>
          <a:xfrm>
            <a:off x="661446" y="5143500"/>
            <a:ext cx="837731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4000" b="1" dirty="0"/>
              <a:t>&gt; if-else </a:t>
            </a:r>
            <a:r>
              <a:rPr lang="en-US" sz="4000" dirty="0">
                <a:solidFill>
                  <a:srgbClr val="393A3F"/>
                </a:solidFill>
                <a:latin typeface="Anton"/>
                <a:sym typeface="Anton"/>
              </a:rPr>
              <a:t>STATEMENTS</a:t>
            </a:r>
            <a:r>
              <a:rPr lang="en-IN" sz="4000" dirty="0"/>
              <a:t> </a:t>
            </a:r>
            <a:r>
              <a:rPr lang="en-US" sz="40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4000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3556EDE0-4E28-2343-199B-A6B86B70C89B}"/>
              </a:ext>
            </a:extLst>
          </p:cNvPr>
          <p:cNvSpPr txBox="1"/>
          <p:nvPr/>
        </p:nvSpPr>
        <p:spPr>
          <a:xfrm>
            <a:off x="868405" y="5962204"/>
            <a:ext cx="16013490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/>
              <a:t>Provides an </a:t>
            </a:r>
            <a:r>
              <a:rPr lang="en-US" sz="2800" b="1" dirty="0"/>
              <a:t>alternative path</a:t>
            </a:r>
            <a:r>
              <a:rPr lang="en-US" sz="2800" dirty="0"/>
              <a:t> when the condition is false.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	if (grade &gt;= 50) {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    		</a:t>
            </a:r>
            <a:r>
              <a:rPr lang="en-US" sz="3200" i="1" dirty="0" err="1">
                <a:solidFill>
                  <a:srgbClr val="92D050"/>
                </a:solidFill>
              </a:rPr>
              <a:t>printf</a:t>
            </a:r>
            <a:r>
              <a:rPr lang="en-US" sz="3200" i="1" dirty="0">
                <a:solidFill>
                  <a:srgbClr val="92D050"/>
                </a:solidFill>
              </a:rPr>
              <a:t>("Pass");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	} else {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   		 </a:t>
            </a:r>
            <a:r>
              <a:rPr lang="en-US" sz="3200" i="1" dirty="0" err="1">
                <a:solidFill>
                  <a:srgbClr val="92D050"/>
                </a:solidFill>
              </a:rPr>
              <a:t>printf</a:t>
            </a:r>
            <a:r>
              <a:rPr lang="en-US" sz="3200" i="1" dirty="0">
                <a:solidFill>
                  <a:srgbClr val="92D050"/>
                </a:solidFill>
              </a:rPr>
              <a:t>("Fail");</a:t>
            </a:r>
          </a:p>
          <a:p>
            <a:pPr lvl="0">
              <a:lnSpc>
                <a:spcPct val="140025"/>
              </a:lnSpc>
            </a:pPr>
            <a:r>
              <a:rPr lang="en-US" sz="3200" i="1" dirty="0">
                <a:solidFill>
                  <a:srgbClr val="92D050"/>
                </a:solidFill>
              </a:rPr>
              <a:t>	}</a:t>
            </a:r>
          </a:p>
          <a:p>
            <a:pPr lvl="0">
              <a:lnSpc>
                <a:spcPct val="140025"/>
              </a:lnSpc>
            </a:pP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83385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1895992-0DEA-6B25-648E-B159EA7C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C3B4BAE3-3552-A30E-7A77-239F81A578E7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09A1F32E-7832-855C-1DCE-87A294168299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E33E57FE-D390-821A-AFDA-12BAB1DA7C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5799906A-99E8-4905-F521-3E9A5645BC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4EF71738-E8DE-498B-F234-F9A53F14590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10A4D612-9060-B64E-18E4-3F869C2B634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095D0F71-B9EC-C8BE-6F42-94D2B4708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FD2809A4-E451-23AB-7B1F-FDE3755B9711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DC1A0748-9AD8-5610-DC94-FCBDA89413D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DBD3A960-C357-E335-0424-16D498F6D5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902B5E-D735-1FBB-B56E-00DC11E5F40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E895D082-FD5C-8958-A3E4-4FF2CAEB21F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BAD499A5-CDF0-642F-A3FB-213BEE7663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7BEBC4B9-1822-6729-7868-46AB29F1EA37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335C9D0-D0B6-C897-6C92-6BA32C0D6F1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2B2FA08F-E32D-0F07-F1B5-C98DB09EA7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FAB5C6F6-A511-AB24-F5B6-EC9FEC3C93D9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7FFA6F58-2352-DA2B-6BC9-D7458414A99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64E8590-DC10-C76D-F183-FD652EF38F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D8E3B8C8-132A-EDE6-001D-6952966E9524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544145E-EA00-8895-902C-CA63D2E35B0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80419278-21DD-EAC8-E7FD-AE1D115944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F9DF84ED-6496-3CE0-63B2-70AFCAA02AC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EEF6750-1302-4852-DC12-C652147A881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27ADFAB3-D3AA-436C-D228-466F090651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DAA3022B-FB1D-C675-B022-5803272C8EE3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644CB53-11BC-9A51-DF61-FD6F04665A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BC2E1F5D-0F43-3FB8-C737-1129DDEE7C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A9C6E6E6-2369-485A-B722-577A21B7E603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77A1967A-9C33-7B23-9FE3-26EA62FF6AC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3095ADC1-756C-E543-7784-7D3AD50E76C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C2D5AF-7F1E-A34A-0E3F-67643C38D4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E608C4E-E1E1-9779-2014-54E5A6DBD14C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5D6D380-6894-EAF3-6D78-C1EFF391054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85DB5EC6-25BC-B6F3-4283-89363AFBF2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3C7C581B-0FDA-6186-4C3C-3AF37C33C50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FF09891-77E1-78E9-59AA-8AE53BE7015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2D8AEBFF-3D4F-D178-616F-9D70702DB3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F092506E-E51B-E505-A711-7ACD9D20A04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9C1B42A1-84A3-007E-DEC3-AA676C404E6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531F46E3-812B-FE57-A30D-2764F3A514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6B4E7EC9-2EBB-1AB5-3AE1-111BB45686B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76E4802C-A194-8042-098D-FD6476DD355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AD97E456-891E-BB0A-49D2-8A59B8E1DC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FF6AB9BA-492B-AB51-0141-7DEE9E9ECFC9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5C6F4C88-9915-4B49-C90D-0B673D70430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C63B56E5-2FB6-1FE7-ECB9-796FB129D9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2E85435C-2FBA-2057-551B-66CA1A0873D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F04AFC91-EDF8-7FF3-00BD-F7B9068376C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EC043D04-873A-CB8A-2247-6AA0949D34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B5AEC88F-CDDE-9D19-2ED6-032300B56133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F33BCD0E-9BAB-CEA2-9AA9-78FC2193E08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0EFAC474-3868-F928-2FF7-14973BED7C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DBFA5F9D-13CC-87C1-E3BA-EA1E0860EE4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1EFDF561-FDF0-FFE9-9A20-1CD3DB1C880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762F2C3F-44BB-A71C-359C-7AAE9A8BFE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77823638-563A-2283-E464-091EF1FEC81D}"/>
              </a:ext>
            </a:extLst>
          </p:cNvPr>
          <p:cNvSpPr/>
          <p:nvPr/>
        </p:nvSpPr>
        <p:spPr>
          <a:xfrm>
            <a:off x="9460811" y="84591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72167C7-869E-135D-CE97-6EFFA11B7EDD}"/>
              </a:ext>
            </a:extLst>
          </p:cNvPr>
          <p:cNvSpPr txBox="1"/>
          <p:nvPr/>
        </p:nvSpPr>
        <p:spPr>
          <a:xfrm>
            <a:off x="1222943" y="2624600"/>
            <a:ext cx="16013490" cy="741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/>
              <a:t>Checks </a:t>
            </a:r>
            <a:r>
              <a:rPr lang="en-US" sz="2800" b="1" dirty="0"/>
              <a:t>multiple conditions</a:t>
            </a:r>
            <a:r>
              <a:rPr lang="en-US" sz="2800" dirty="0"/>
              <a:t> in order.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	if (marks &gt;= 90) {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    		</a:t>
            </a:r>
            <a:r>
              <a:rPr lang="en-IN" sz="3200" i="1" dirty="0" err="1">
                <a:solidFill>
                  <a:srgbClr val="92D050"/>
                </a:solidFill>
              </a:rPr>
              <a:t>printf</a:t>
            </a:r>
            <a:r>
              <a:rPr lang="en-IN" sz="3200" i="1" dirty="0">
                <a:solidFill>
                  <a:srgbClr val="92D050"/>
                </a:solidFill>
              </a:rPr>
              <a:t>("Excellent");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	} else if (marks &gt;= 75) {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    		</a:t>
            </a:r>
            <a:r>
              <a:rPr lang="en-IN" sz="3200" i="1" dirty="0" err="1">
                <a:solidFill>
                  <a:srgbClr val="92D050"/>
                </a:solidFill>
              </a:rPr>
              <a:t>printf</a:t>
            </a:r>
            <a:r>
              <a:rPr lang="en-IN" sz="3200" i="1" dirty="0">
                <a:solidFill>
                  <a:srgbClr val="92D050"/>
                </a:solidFill>
              </a:rPr>
              <a:t>("Good");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	} else if (marks &gt;= 50) {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    		</a:t>
            </a:r>
            <a:r>
              <a:rPr lang="en-IN" sz="3200" i="1" dirty="0" err="1">
                <a:solidFill>
                  <a:srgbClr val="92D050"/>
                </a:solidFill>
              </a:rPr>
              <a:t>printf</a:t>
            </a:r>
            <a:r>
              <a:rPr lang="en-IN" sz="3200" i="1" dirty="0">
                <a:solidFill>
                  <a:srgbClr val="92D050"/>
                </a:solidFill>
              </a:rPr>
              <a:t>("Pass");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	} else {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    		</a:t>
            </a:r>
            <a:r>
              <a:rPr lang="en-IN" sz="3200" i="1" dirty="0" err="1">
                <a:solidFill>
                  <a:srgbClr val="92D050"/>
                </a:solidFill>
              </a:rPr>
              <a:t>printf</a:t>
            </a:r>
            <a:r>
              <a:rPr lang="en-IN" sz="3200" i="1" dirty="0">
                <a:solidFill>
                  <a:srgbClr val="92D050"/>
                </a:solidFill>
              </a:rPr>
              <a:t>("Fail");</a:t>
            </a:r>
          </a:p>
          <a:p>
            <a:pPr lvl="0">
              <a:lnSpc>
                <a:spcPct val="140025"/>
              </a:lnSpc>
            </a:pPr>
            <a:r>
              <a:rPr lang="en-IN" sz="3200" i="1" dirty="0">
                <a:solidFill>
                  <a:srgbClr val="92D050"/>
                </a:solidFill>
              </a:rPr>
              <a:t>	}</a:t>
            </a:r>
          </a:p>
          <a:p>
            <a:pPr lvl="0">
              <a:lnSpc>
                <a:spcPct val="140025"/>
              </a:lnSpc>
            </a:pP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7B3F6AE2-09F2-EA90-9B7F-520CD8A318CE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64922499-BEFE-E791-96DD-3B2ADFC9DF8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AAE0F28B-35EA-82A5-EE76-5DA4DBB38AB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9DCD317D-C18F-CF56-FB6E-52B1B54643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49322F3-502E-D6E5-0108-339A4ABF979F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90FFD237-15F4-6247-9ED3-18430DE0FC45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23F3DEF4-A54B-B1B2-1D91-C44B0B4CCD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965CA6DE-B13E-0AD8-5A1D-4AB94053022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F9332EDA-9DB0-27DD-D744-DED6D389454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0734C95F-CA31-F7F9-444A-601C9FF3C2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7F647875-590D-86DA-023B-13E9141DA5D9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197DDB3E-698E-784C-2822-06FBC8146DB5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CD3678E0-3244-883E-83BC-3C29ECF8D8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3E65E51B-FC18-AA84-6797-F6078B9BE72C}"/>
              </a:ext>
            </a:extLst>
          </p:cNvPr>
          <p:cNvSpPr txBox="1"/>
          <p:nvPr/>
        </p:nvSpPr>
        <p:spPr>
          <a:xfrm>
            <a:off x="812113" y="1780142"/>
            <a:ext cx="83773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4400" b="1" dirty="0"/>
              <a:t>3. else-if </a:t>
            </a:r>
            <a:r>
              <a:rPr lang="en-US" sz="4400" b="1" dirty="0">
                <a:solidFill>
                  <a:srgbClr val="393A3F"/>
                </a:solidFill>
                <a:latin typeface="Anton"/>
                <a:sym typeface="Anton"/>
              </a:rPr>
              <a:t>ladder</a:t>
            </a:r>
            <a:r>
              <a:rPr lang="en-US" sz="44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4400" u="sng" dirty="0"/>
          </a:p>
        </p:txBody>
      </p:sp>
    </p:spTree>
    <p:extLst>
      <p:ext uri="{BB962C8B-B14F-4D97-AF65-F5344CB8AC3E}">
        <p14:creationId xmlns:p14="http://schemas.microsoft.com/office/powerpoint/2010/main" val="115887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E620AFE5-8F4E-D8DA-B221-C52DE79E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A1137D55-F76D-8E09-D08A-6771040FAE89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0F2363F0-7EAB-A1F2-49F4-CD0B37BD259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D809123C-82C9-D945-DA49-5DA7893A4F7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FE0CEEC6-2BA5-111A-150A-95498968FB2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BDC1D5B4-8C8B-19DA-6BB9-763D1AC134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0E021CCF-7F27-99B7-747C-4E48F5976408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59ED937C-4153-BAB6-29CF-C5A73851507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39029132-4DA8-F68D-49A1-471724BD4F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E6D0114C-C6DB-0FA0-0A95-D2F4CA37CA6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CA88437E-FEF9-9B81-6169-D29650E63B8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1349C447-0ECC-6E31-687C-B45B30950E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F4BBA1E4-BA84-F787-8CBB-C2F11D6B902C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A25E9B3D-A8E8-16C5-B321-6CA0AB36584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E813EF6D-2159-08E6-C35D-2275B068AA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F84BB22B-1F6E-6486-D95B-AE8DC1728B85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F1D5E3CC-5DA5-C9D6-9D2E-1A48A9923557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BD958D55-5263-C8C4-D699-149AB90AB20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0AB99C37-201A-E64A-392F-3C4048EFDA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309CDB39-102C-7EFB-99F9-D873AFCDA3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72DEF4E8-F38B-209F-587A-6F933F419E3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441857D9-E3A3-C6CB-54E4-B37FB42B67E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3A43DDFB-8154-5034-17BA-EED869026A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952C2906-E220-56AE-0963-DC5A5C2276AA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299BD5F7-CC13-2A85-2DE7-29871CC4309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4264474E-B711-74C0-3622-FCF2C10EC1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F04C1ED9-F308-AED2-EFEC-A3BA593BFE0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719F9366-8C66-50C3-C058-BC776F643DD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6590EB43-B4D5-AF9D-C438-89CB3C5C7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A093A01A-4819-0709-7A0A-620452D9DA5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EC9B0FBE-A2FE-E339-B700-666F9107A08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A9E28411-89C7-0C83-B464-3F1D7EBB43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57378937-975D-C102-5314-5D094120A108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1AC3F87B-B56B-1AAD-CBFC-62FCB0794DA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D6DD08D3-056E-506E-4F1E-7F368C4D55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77706385-7072-5178-7EF3-1C268D12E234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EF4EEC27-9DD7-4320-D65F-2F3E10BF1C0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4385DA3D-33EE-2F91-EEFE-093D3FCF31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64366A78-171E-69BA-B650-B4A6077B4AD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B0248E7F-BBF1-A4BE-0475-BADA5D221D5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C43FF67E-A4E7-EABC-8F7C-8546F25B4C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F76E6DAE-DD7C-C0B7-827F-3C697086EF2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B4D1503B-6A75-CE78-20A8-3D933FA3AE9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C5C6BC10-D1BA-29F9-23A4-4CD645D035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6120ECFA-38F3-C3A8-1026-5DE0848700A4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AA990850-14C3-8037-2C75-13F50ED02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11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D7596ED3-C700-6C59-0D8C-AEF88B7D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>
            <a:extLst>
              <a:ext uri="{FF2B5EF4-FFF2-40B4-BE49-F238E27FC236}">
                <a16:creationId xmlns:a16="http://schemas.microsoft.com/office/drawing/2014/main" id="{B13D91CA-8E5C-22EA-B7A5-2DC967ABD359}"/>
              </a:ext>
            </a:extLst>
          </p:cNvPr>
          <p:cNvSpPr txBox="1"/>
          <p:nvPr/>
        </p:nvSpPr>
        <p:spPr>
          <a:xfrm>
            <a:off x="1028625" y="2012370"/>
            <a:ext cx="8832600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PRACTICAL TASK  </a:t>
            </a:r>
            <a:endParaRPr dirty="0"/>
          </a:p>
        </p:txBody>
      </p:sp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81192A8E-8ADA-E06D-BACF-65563344EBED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21FB445B-F43F-BD19-2521-406BD7E26F84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43231B0-46DC-E837-76A8-0798C3851BC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8983D0E-E708-3D64-E2AD-961A2AE20C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FDACF27A-3B2F-1052-DD83-CF8B69883FC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88282FB-FD83-540D-DD72-8756FB54AAE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5255F488-B10E-D8AB-D4F1-666F17F6A9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34E1300A-D793-9F6D-1858-6D0D9E42CB3B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30B3DCF0-E1A9-CA20-D698-BEF3D1699E6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014485AE-9B95-8813-E958-4C398DEE17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868A2682-8789-920A-390A-976AA04539D4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7D1A58F0-5A51-E4B6-5391-22766D8390D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F4326324-0E71-0319-97A8-7DDA746958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43262863-BDEE-8CC7-BB5E-0CB1F372998F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508C0931-878E-36B4-FDBB-861640C98F9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D4136DCC-6096-AA26-410B-2DD7FA4F5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7455F9D2-CB83-25FF-5713-546D8DF74968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D93DA976-4730-E89B-7D22-E7A362954BA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DC8E141-6124-87AD-07D3-1D9A05100E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346CAF90-F5E5-4726-7B9A-B48F01F1857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3F4CA58-968A-1D71-36F6-E9C5899FD60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4BE775F-54DA-C63B-6E54-C076C5CC62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EA7A3C48-D470-0575-C9C9-D64E9106BF22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C9D52A1-AD84-8C73-728C-282178D0F4C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8BC06D6A-A10D-17C7-D014-DD23B57F10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353F6B76-A7DC-B386-8F81-C4012661F1FD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AEA4462-A532-0CD9-729A-1201141066A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D2C460B1-E0FE-A67B-0673-1B9888C799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2B743748-A8D5-FD6A-F1B0-2C6ABC94DB37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8601477B-E232-D697-592D-A9B597AAAD9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2FC419BC-E889-6B93-235E-00FE67980C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E5E969-BD76-6C12-6595-CE0CAD51B4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C25BD2C6-2BE6-B051-B0A9-BC1D8A999D5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A007BFF8-BF58-B8F6-B43A-152B1E16FBD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17385ED4-CC4C-7692-4863-F27D825DC6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ACA95220-6F6D-89B4-7A2E-4AA9A94448C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9CF6A8E9-804A-A076-F095-8EE3CDAA724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9EC2FAA-3E90-F8C8-DA98-F2CB648F4F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8991F0D1-7E86-5CC8-56CC-52C76904DF1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2E60FE24-2861-F761-CA8B-AC2B874E3A3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7F55B6DA-A99C-76E6-A120-D592A473C2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F8E25FC4-D94B-6E85-7AC6-01CA94545A4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F369E0A5-DA34-5C45-0890-9A4765F10EC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9A1D254D-16EF-57CC-41EF-3F89AAC285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22950D9-371B-C32D-7A8F-3117C71798B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79BE44BE-5C9F-053D-FE39-E76BFF7C2CB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1D4E0356-AB8E-E9D2-E38D-0EB3F628F8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3EEBAD14-6421-ABDC-FD4E-6730FB3103C0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4A005685-25F7-E715-A943-339C19B51DE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FBFC706B-718F-C341-5D9D-5BA2D7C6EC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8F7F5B2F-E961-96B7-A03E-B15AC35B0F64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9E37F0A7-00F6-73D1-0C9C-C7AD926AA5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1F3C279C-42B6-E708-9C63-24C3D182B4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536EB96F-7EFB-5991-842C-A050F7981B3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ACEDF3DC-9421-23D8-9789-389FBF9F581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44D1FC36-26A4-3DE5-B708-FB53F0E47E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C312A535-55DB-CDD5-974E-807BEB7E2190}"/>
              </a:ext>
            </a:extLst>
          </p:cNvPr>
          <p:cNvSpPr/>
          <p:nvPr/>
        </p:nvSpPr>
        <p:spPr>
          <a:xfrm>
            <a:off x="10870511" y="266258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C539DB-C540-FFA1-EDD9-E07D2D6F9173}"/>
              </a:ext>
            </a:extLst>
          </p:cNvPr>
          <p:cNvSpPr txBox="1"/>
          <p:nvPr/>
        </p:nvSpPr>
        <p:spPr>
          <a:xfrm>
            <a:off x="868405" y="3995291"/>
            <a:ext cx="16013490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4000" dirty="0"/>
              <a:t>Write a program that asks the user for a numerical grade (0-100). Based on the input, it should print "Pass" if the grade is 50 or above, and "Fail" otherwise.</a:t>
            </a:r>
          </a:p>
          <a:p>
            <a:pPr lvl="0">
              <a:lnSpc>
                <a:spcPct val="140025"/>
              </a:lnSpc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 </a:t>
            </a:r>
            <a:r>
              <a:rPr lang="en-US" sz="3200" b="1" dirty="0"/>
              <a:t>“Excellent”</a:t>
            </a:r>
            <a:r>
              <a:rPr lang="en-US" sz="3200" dirty="0"/>
              <a:t> for ≥90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 </a:t>
            </a:r>
            <a:r>
              <a:rPr lang="en-US" sz="3200" b="1" dirty="0"/>
              <a:t>“Good”</a:t>
            </a:r>
            <a:r>
              <a:rPr lang="en-US" sz="3200" dirty="0"/>
              <a:t> for ≥75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 </a:t>
            </a:r>
            <a:r>
              <a:rPr lang="en-US" sz="3200" b="1" dirty="0"/>
              <a:t>“Pass”</a:t>
            </a:r>
            <a:r>
              <a:rPr lang="en-US" sz="3200" dirty="0"/>
              <a:t> for ≥50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Print </a:t>
            </a:r>
            <a:r>
              <a:rPr lang="en-US" sz="3200" b="1" dirty="0"/>
              <a:t>“Fail”</a:t>
            </a:r>
            <a:r>
              <a:rPr lang="en-US" sz="3200" dirty="0"/>
              <a:t> otherwise</a:t>
            </a:r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FCE805E4-1014-C6E6-E8E8-493E751F5D11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AF5A5BD9-FCC9-2AA5-AD50-CA2893DA10F7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78872CDA-7151-DFBF-9801-7054B8B2061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7F20D90-21D2-6A77-8419-1F1780E7FB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323372BB-DF81-AFFA-D20E-B546AB34938C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A7667552-6ECC-E802-614D-90327F39D4B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76187B28-FDD5-B9F4-5DA6-34E40EB25F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6AA1F59A-00FD-49EB-C79B-BB30DD8F14B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92CB1E66-38D6-A770-11B7-36A8E60C9A1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B1739912-E670-A895-AC77-36C8A2645D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A69BF0B5-9C6D-1102-8BAC-3C0C21532461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090CE466-FA97-40E4-82D6-A9859D8D0E93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31411C5D-5EA3-3728-6BAD-26BABDE260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0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6"/>
          <p:cNvGrpSpPr/>
          <p:nvPr/>
        </p:nvGrpSpPr>
        <p:grpSpPr>
          <a:xfrm>
            <a:off x="1028700" y="3737546"/>
            <a:ext cx="2484967" cy="2450126"/>
            <a:chOff x="0" y="-47625"/>
            <a:chExt cx="947603" cy="934316"/>
          </a:xfrm>
        </p:grpSpPr>
        <p:sp>
          <p:nvSpPr>
            <p:cNvPr id="844" name="Google Shape;844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p16"/>
          <p:cNvGrpSpPr/>
          <p:nvPr/>
        </p:nvGrpSpPr>
        <p:grpSpPr>
          <a:xfrm>
            <a:off x="5725585" y="3737546"/>
            <a:ext cx="2484967" cy="2450126"/>
            <a:chOff x="0" y="-47625"/>
            <a:chExt cx="947603" cy="934316"/>
          </a:xfrm>
        </p:grpSpPr>
        <p:sp>
          <p:nvSpPr>
            <p:cNvPr id="847" name="Google Shape;847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16"/>
          <p:cNvGrpSpPr/>
          <p:nvPr/>
        </p:nvGrpSpPr>
        <p:grpSpPr>
          <a:xfrm>
            <a:off x="10552177" y="3737546"/>
            <a:ext cx="2484967" cy="2450126"/>
            <a:chOff x="0" y="-47625"/>
            <a:chExt cx="947603" cy="934316"/>
          </a:xfrm>
        </p:grpSpPr>
        <p:sp>
          <p:nvSpPr>
            <p:cNvPr id="850" name="Google Shape;850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16"/>
          <p:cNvGrpSpPr/>
          <p:nvPr/>
        </p:nvGrpSpPr>
        <p:grpSpPr>
          <a:xfrm>
            <a:off x="1160524" y="3411678"/>
            <a:ext cx="2484967" cy="2450126"/>
            <a:chOff x="0" y="-47625"/>
            <a:chExt cx="947603" cy="934316"/>
          </a:xfrm>
        </p:grpSpPr>
        <p:sp>
          <p:nvSpPr>
            <p:cNvPr id="853" name="Google Shape;853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16"/>
          <p:cNvGrpSpPr/>
          <p:nvPr/>
        </p:nvGrpSpPr>
        <p:grpSpPr>
          <a:xfrm>
            <a:off x="5857409" y="3411678"/>
            <a:ext cx="2484967" cy="2450126"/>
            <a:chOff x="0" y="-47625"/>
            <a:chExt cx="947603" cy="934316"/>
          </a:xfrm>
        </p:grpSpPr>
        <p:sp>
          <p:nvSpPr>
            <p:cNvPr id="856" name="Google Shape;856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10684001" y="3411678"/>
            <a:ext cx="2484967" cy="2450126"/>
            <a:chOff x="0" y="-47625"/>
            <a:chExt cx="947603" cy="934316"/>
          </a:xfrm>
        </p:grpSpPr>
        <p:sp>
          <p:nvSpPr>
            <p:cNvPr id="859" name="Google Shape;859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16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862" name="Google Shape;862;p1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863" name="Google Shape;863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866" name="Google Shape;866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1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69" name="Google Shape;869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1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72" name="Google Shape;872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1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75" name="Google Shape;875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78" name="Google Shape;878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1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81" name="Google Shape;881;p1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84" name="Google Shape;884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16"/>
          <p:cNvSpPr txBox="1"/>
          <p:nvPr/>
        </p:nvSpPr>
        <p:spPr>
          <a:xfrm>
            <a:off x="1028700" y="1371921"/>
            <a:ext cx="13133594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TIPS</a:t>
            </a:r>
            <a:endParaRPr dirty="0"/>
          </a:p>
        </p:txBody>
      </p:sp>
      <p:sp>
        <p:nvSpPr>
          <p:cNvPr id="890" name="Google Shape;890;p16"/>
          <p:cNvSpPr txBox="1"/>
          <p:nvPr/>
        </p:nvSpPr>
        <p:spPr>
          <a:xfrm>
            <a:off x="1062590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LOGIC</a:t>
            </a:r>
            <a:endParaRPr dirty="0"/>
          </a:p>
        </p:txBody>
      </p:sp>
      <p:sp>
        <p:nvSpPr>
          <p:cNvPr id="891" name="Google Shape;891;p16"/>
          <p:cNvSpPr txBox="1"/>
          <p:nvPr/>
        </p:nvSpPr>
        <p:spPr>
          <a:xfrm>
            <a:off x="5857409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DISCUSS</a:t>
            </a:r>
            <a:endParaRPr dirty="0"/>
          </a:p>
        </p:txBody>
      </p:sp>
      <p:sp>
        <p:nvSpPr>
          <p:cNvPr id="892" name="Google Shape;892;p16"/>
          <p:cNvSpPr txBox="1"/>
          <p:nvPr/>
        </p:nvSpPr>
        <p:spPr>
          <a:xfrm>
            <a:off x="10652228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SOLVE</a:t>
            </a:r>
            <a:endParaRPr dirty="0"/>
          </a:p>
        </p:txBody>
      </p:sp>
      <p:grpSp>
        <p:nvGrpSpPr>
          <p:cNvPr id="896" name="Google Shape;896;p1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97" name="Google Shape;897;p1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98" name="Google Shape;898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1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01" name="Google Shape;901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" name="Google Shape;903;p1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04" name="Google Shape;904;p1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" name="Google Shape;906;p1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07" name="Google Shape;907;p1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9" name="Google Shape;909;p16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10" name="Google Shape;9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325" y="3811872"/>
            <a:ext cx="1747825" cy="177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936" y="3787300"/>
            <a:ext cx="1747825" cy="176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188" y="3914329"/>
            <a:ext cx="1594625" cy="156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6"/>
          <p:cNvSpPr txBox="1"/>
          <p:nvPr/>
        </p:nvSpPr>
        <p:spPr>
          <a:xfrm>
            <a:off x="1028700" y="2407082"/>
            <a:ext cx="127035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  <a:t>“EFFORT IS</a:t>
            </a:r>
            <a:b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</a:br>
            <a: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  <a:t>		ATTRACTIVE”</a:t>
            </a:r>
            <a:endParaRPr sz="6600" dirty="0"/>
          </a:p>
        </p:txBody>
      </p:sp>
      <p:sp>
        <p:nvSpPr>
          <p:cNvPr id="1616" name="Google Shape;1616;p26"/>
          <p:cNvSpPr/>
          <p:nvPr/>
        </p:nvSpPr>
        <p:spPr>
          <a:xfrm>
            <a:off x="15093645" y="542005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17" name="Google Shape;1617;p2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18" name="Google Shape;1618;p2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19" name="Google Shape;1619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2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22" name="Google Shape;1622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2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25" name="Google Shape;1625;p2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7" name="Google Shape;1627;p2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628" name="Google Shape;1628;p2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0" name="Google Shape;1630;p26"/>
          <p:cNvGrpSpPr/>
          <p:nvPr/>
        </p:nvGrpSpPr>
        <p:grpSpPr>
          <a:xfrm>
            <a:off x="11515306" y="8494987"/>
            <a:ext cx="5851054" cy="1309820"/>
            <a:chOff x="0" y="0"/>
            <a:chExt cx="7801405" cy="1746426"/>
          </a:xfrm>
        </p:grpSpPr>
        <p:grpSp>
          <p:nvGrpSpPr>
            <p:cNvPr id="1631" name="Google Shape;1631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32" name="Google Shape;1632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38" name="Google Shape;1638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41" name="Google Shape;1641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44" name="Google Shape;1644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47" name="Google Shape;1647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50" name="Google Shape;1650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56" name="Google Shape;1656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8" name="Google Shape;1658;p26"/>
          <p:cNvGrpSpPr/>
          <p:nvPr/>
        </p:nvGrpSpPr>
        <p:grpSpPr>
          <a:xfrm rot="10800000">
            <a:off x="3829522" y="7282477"/>
            <a:ext cx="5851054" cy="1309820"/>
            <a:chOff x="0" y="0"/>
            <a:chExt cx="7801405" cy="1746426"/>
          </a:xfrm>
        </p:grpSpPr>
        <p:grpSp>
          <p:nvGrpSpPr>
            <p:cNvPr id="1659" name="Google Shape;1659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63" name="Google Shape;1663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5" name="Google Shape;1665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66" name="Google Shape;1666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8" name="Google Shape;1668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72" name="Google Shape;1672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75" name="Google Shape;1675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78" name="Google Shape;1678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0" name="Google Shape;1680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81" name="Google Shape;1681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84" name="Google Shape;1684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RECAP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1" y="4222928"/>
            <a:ext cx="5617760" cy="1119286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147751" y="4108327"/>
            <a:ext cx="5667982" cy="1119286"/>
            <a:chOff x="-19064" y="-43628"/>
            <a:chExt cx="2151551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-19064" y="-43628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500520" y="4473841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EF8"/>
                </a:solidFill>
                <a:latin typeface="Anton"/>
                <a:sym typeface="Anton"/>
              </a:rPr>
              <a:t>C PROGRAMMING</a:t>
            </a:r>
            <a:endParaRPr lang="en-US" sz="3600" dirty="0"/>
          </a:p>
        </p:txBody>
      </p:sp>
      <p:sp>
        <p:nvSpPr>
          <p:cNvPr id="1036" name="Google Shape;1036;p18"/>
          <p:cNvSpPr/>
          <p:nvPr/>
        </p:nvSpPr>
        <p:spPr>
          <a:xfrm>
            <a:off x="5450857" y="234321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" name="Google Shape;1015;p18">
            <a:extLst>
              <a:ext uri="{FF2B5EF4-FFF2-40B4-BE49-F238E27FC236}">
                <a16:creationId xmlns:a16="http://schemas.microsoft.com/office/drawing/2014/main" id="{2A5EAEFD-C389-1433-874F-141F84F5BA47}"/>
              </a:ext>
            </a:extLst>
          </p:cNvPr>
          <p:cNvGrpSpPr/>
          <p:nvPr/>
        </p:nvGrpSpPr>
        <p:grpSpPr>
          <a:xfrm>
            <a:off x="958185" y="5464090"/>
            <a:ext cx="5679749" cy="1843340"/>
            <a:chOff x="-23531" y="0"/>
            <a:chExt cx="2156018" cy="408405"/>
          </a:xfrm>
        </p:grpSpPr>
        <p:sp>
          <p:nvSpPr>
            <p:cNvPr id="17" name="Google Shape;1016;p18">
              <a:extLst>
                <a:ext uri="{FF2B5EF4-FFF2-40B4-BE49-F238E27FC236}">
                  <a16:creationId xmlns:a16="http://schemas.microsoft.com/office/drawing/2014/main" id="{7C027127-C584-FC4E-887F-B3E56521C9EC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7;p18">
              <a:extLst>
                <a:ext uri="{FF2B5EF4-FFF2-40B4-BE49-F238E27FC236}">
                  <a16:creationId xmlns:a16="http://schemas.microsoft.com/office/drawing/2014/main" id="{B3DD4DDB-E55D-04E2-C45E-44A6119EE82F}"/>
                </a:ext>
              </a:extLst>
            </p:cNvPr>
            <p:cNvSpPr txBox="1"/>
            <p:nvPr/>
          </p:nvSpPr>
          <p:spPr>
            <a:xfrm>
              <a:off x="-23531" y="29894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021;p18">
            <a:extLst>
              <a:ext uri="{FF2B5EF4-FFF2-40B4-BE49-F238E27FC236}">
                <a16:creationId xmlns:a16="http://schemas.microsoft.com/office/drawing/2014/main" id="{50F48878-C991-7C0E-0B3D-04B7B08F6EE2}"/>
              </a:ext>
            </a:extLst>
          </p:cNvPr>
          <p:cNvGrpSpPr/>
          <p:nvPr/>
        </p:nvGrpSpPr>
        <p:grpSpPr>
          <a:xfrm>
            <a:off x="1154587" y="5237295"/>
            <a:ext cx="5729976" cy="1542202"/>
            <a:chOff x="0" y="-47625"/>
            <a:chExt cx="2132487" cy="378511"/>
          </a:xfrm>
        </p:grpSpPr>
        <p:sp>
          <p:nvSpPr>
            <p:cNvPr id="20" name="Google Shape;1022;p18">
              <a:extLst>
                <a:ext uri="{FF2B5EF4-FFF2-40B4-BE49-F238E27FC236}">
                  <a16:creationId xmlns:a16="http://schemas.microsoft.com/office/drawing/2014/main" id="{D1192F07-CC6A-A683-4B79-843C0CECE772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3;p18">
              <a:extLst>
                <a:ext uri="{FF2B5EF4-FFF2-40B4-BE49-F238E27FC236}">
                  <a16:creationId xmlns:a16="http://schemas.microsoft.com/office/drawing/2014/main" id="{1EAA8D95-DE1E-ECA7-8285-D309F250BF57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015;p18">
            <a:extLst>
              <a:ext uri="{FF2B5EF4-FFF2-40B4-BE49-F238E27FC236}">
                <a16:creationId xmlns:a16="http://schemas.microsoft.com/office/drawing/2014/main" id="{7B38F9B7-F621-C5E2-619A-5ECEEF44813A}"/>
              </a:ext>
            </a:extLst>
          </p:cNvPr>
          <p:cNvGrpSpPr/>
          <p:nvPr/>
        </p:nvGrpSpPr>
        <p:grpSpPr>
          <a:xfrm>
            <a:off x="1028701" y="7157205"/>
            <a:ext cx="5617760" cy="1119286"/>
            <a:chOff x="0" y="-47625"/>
            <a:chExt cx="2132487" cy="378511"/>
          </a:xfrm>
        </p:grpSpPr>
        <p:sp>
          <p:nvSpPr>
            <p:cNvPr id="24" name="Google Shape;1016;p18">
              <a:extLst>
                <a:ext uri="{FF2B5EF4-FFF2-40B4-BE49-F238E27FC236}">
                  <a16:creationId xmlns:a16="http://schemas.microsoft.com/office/drawing/2014/main" id="{40734461-EF12-019D-03AD-1BCC2D28F3D8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7;p18">
              <a:extLst>
                <a:ext uri="{FF2B5EF4-FFF2-40B4-BE49-F238E27FC236}">
                  <a16:creationId xmlns:a16="http://schemas.microsoft.com/office/drawing/2014/main" id="{D138A018-A297-A155-25F0-B4EB167BA4E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021;p18">
            <a:extLst>
              <a:ext uri="{FF2B5EF4-FFF2-40B4-BE49-F238E27FC236}">
                <a16:creationId xmlns:a16="http://schemas.microsoft.com/office/drawing/2014/main" id="{4FC14CFF-DDF0-B4D4-A79C-42BCF0B4C2E3}"/>
              </a:ext>
            </a:extLst>
          </p:cNvPr>
          <p:cNvGrpSpPr/>
          <p:nvPr/>
        </p:nvGrpSpPr>
        <p:grpSpPr>
          <a:xfrm>
            <a:off x="1164799" y="6914424"/>
            <a:ext cx="5617760" cy="1119286"/>
            <a:chOff x="0" y="-47625"/>
            <a:chExt cx="2132487" cy="378511"/>
          </a:xfrm>
        </p:grpSpPr>
        <p:sp>
          <p:nvSpPr>
            <p:cNvPr id="27" name="Google Shape;1022;p18">
              <a:extLst>
                <a:ext uri="{FF2B5EF4-FFF2-40B4-BE49-F238E27FC236}">
                  <a16:creationId xmlns:a16="http://schemas.microsoft.com/office/drawing/2014/main" id="{9AEE3387-368F-E836-273E-A60361FB7081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3;p18">
              <a:extLst>
                <a:ext uri="{FF2B5EF4-FFF2-40B4-BE49-F238E27FC236}">
                  <a16:creationId xmlns:a16="http://schemas.microsoft.com/office/drawing/2014/main" id="{B0660722-5355-D0A8-38B7-0152DC43391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1024;p18">
            <a:extLst>
              <a:ext uri="{FF2B5EF4-FFF2-40B4-BE49-F238E27FC236}">
                <a16:creationId xmlns:a16="http://schemas.microsoft.com/office/drawing/2014/main" id="{DDBD18CD-9930-3722-9F6D-26F665DDF1DE}"/>
              </a:ext>
            </a:extLst>
          </p:cNvPr>
          <p:cNvSpPr txBox="1"/>
          <p:nvPr/>
        </p:nvSpPr>
        <p:spPr>
          <a:xfrm>
            <a:off x="1500520" y="7266775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EF8"/>
                </a:solidFill>
                <a:latin typeface="Anton"/>
                <a:sym typeface="Anton"/>
              </a:rPr>
              <a:t>CONDITIONAL STATEMENTS</a:t>
            </a:r>
          </a:p>
        </p:txBody>
      </p:sp>
      <p:sp>
        <p:nvSpPr>
          <p:cNvPr id="43" name="Google Shape;1024;p18">
            <a:extLst>
              <a:ext uri="{FF2B5EF4-FFF2-40B4-BE49-F238E27FC236}">
                <a16:creationId xmlns:a16="http://schemas.microsoft.com/office/drawing/2014/main" id="{5CFF25C8-C7BF-A1A5-4E7D-2A8276158061}"/>
              </a:ext>
            </a:extLst>
          </p:cNvPr>
          <p:cNvSpPr txBox="1"/>
          <p:nvPr/>
        </p:nvSpPr>
        <p:spPr>
          <a:xfrm>
            <a:off x="8856430" y="5798061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SECTION</a:t>
            </a:r>
            <a:endParaRPr sz="3600" dirty="0"/>
          </a:p>
        </p:txBody>
      </p:sp>
      <p:sp>
        <p:nvSpPr>
          <p:cNvPr id="50" name="Google Shape;1024;p18">
            <a:extLst>
              <a:ext uri="{FF2B5EF4-FFF2-40B4-BE49-F238E27FC236}">
                <a16:creationId xmlns:a16="http://schemas.microsoft.com/office/drawing/2014/main" id="{DE4E331D-F4C4-9B8A-B71B-F19291FA8B57}"/>
              </a:ext>
            </a:extLst>
          </p:cNvPr>
          <p:cNvSpPr txBox="1"/>
          <p:nvPr/>
        </p:nvSpPr>
        <p:spPr>
          <a:xfrm>
            <a:off x="8856430" y="7332632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SECTION</a:t>
            </a:r>
            <a:endParaRPr sz="3600" dirty="0"/>
          </a:p>
        </p:txBody>
      </p:sp>
      <p:sp>
        <p:nvSpPr>
          <p:cNvPr id="2" name="Google Shape;1024;p18">
            <a:extLst>
              <a:ext uri="{FF2B5EF4-FFF2-40B4-BE49-F238E27FC236}">
                <a16:creationId xmlns:a16="http://schemas.microsoft.com/office/drawing/2014/main" id="{C3097E31-07B7-2F16-7922-CF50FF2070BC}"/>
              </a:ext>
            </a:extLst>
          </p:cNvPr>
          <p:cNvSpPr txBox="1"/>
          <p:nvPr/>
        </p:nvSpPr>
        <p:spPr>
          <a:xfrm>
            <a:off x="1500520" y="5498756"/>
            <a:ext cx="6109285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EF8"/>
                </a:solidFill>
                <a:latin typeface="Anton"/>
                <a:sym typeface="Anton"/>
              </a:rPr>
              <a:t>VARIABLES, DATA TYPE &amp; I/O OPERATION</a:t>
            </a:r>
            <a:endParaRPr lang="en-US" sz="3600" dirty="0"/>
          </a:p>
        </p:txBody>
      </p:sp>
      <p:pic>
        <p:nvPicPr>
          <p:cNvPr id="3" name="Google Shape;1148;p19">
            <a:extLst>
              <a:ext uri="{FF2B5EF4-FFF2-40B4-BE49-F238E27FC236}">
                <a16:creationId xmlns:a16="http://schemas.microsoft.com/office/drawing/2014/main" id="{49B626E1-767D-F81D-0A3C-7069298864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9368" y="2002944"/>
            <a:ext cx="5246351" cy="524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6484253" y="629225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B4BCD-79A9-406A-D528-013EE221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630" y="2961668"/>
            <a:ext cx="1929408" cy="1097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CD0BB-CE06-84C6-168D-B07923328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630" y="4433555"/>
            <a:ext cx="2074870" cy="97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9E161-37F9-A0AF-6941-AD9E4FCEF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3124" y="5784768"/>
            <a:ext cx="1862420" cy="1641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31690" y="4182283"/>
            <a:ext cx="88935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LET’S GET STARTED…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29;p13">
            <a:extLst>
              <a:ext uri="{FF2B5EF4-FFF2-40B4-BE49-F238E27FC236}">
                <a16:creationId xmlns:a16="http://schemas.microsoft.com/office/drawing/2014/main" id="{7B60303E-B162-E059-44F9-D56D68BFB972}"/>
              </a:ext>
            </a:extLst>
          </p:cNvPr>
          <p:cNvGrpSpPr/>
          <p:nvPr/>
        </p:nvGrpSpPr>
        <p:grpSpPr>
          <a:xfrm>
            <a:off x="3287012" y="2167735"/>
            <a:ext cx="2065565" cy="1437158"/>
            <a:chOff x="0" y="-47625"/>
            <a:chExt cx="544017" cy="378511"/>
          </a:xfrm>
        </p:grpSpPr>
        <p:sp>
          <p:nvSpPr>
            <p:cNvPr id="3" name="Google Shape;630;p13">
              <a:extLst>
                <a:ext uri="{FF2B5EF4-FFF2-40B4-BE49-F238E27FC236}">
                  <a16:creationId xmlns:a16="http://schemas.microsoft.com/office/drawing/2014/main" id="{2E3D9C89-B485-C6CA-F11D-AC1933FD400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1;p13">
              <a:extLst>
                <a:ext uri="{FF2B5EF4-FFF2-40B4-BE49-F238E27FC236}">
                  <a16:creationId xmlns:a16="http://schemas.microsoft.com/office/drawing/2014/main" id="{D8519F9E-7BD8-25BA-BF8E-1FE3BB1AF9F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632;p13">
            <a:extLst>
              <a:ext uri="{FF2B5EF4-FFF2-40B4-BE49-F238E27FC236}">
                <a16:creationId xmlns:a16="http://schemas.microsoft.com/office/drawing/2014/main" id="{1D880830-5726-55C1-9766-2DCE34A034E0}"/>
              </a:ext>
            </a:extLst>
          </p:cNvPr>
          <p:cNvGrpSpPr/>
          <p:nvPr/>
        </p:nvGrpSpPr>
        <p:grpSpPr>
          <a:xfrm>
            <a:off x="3396587" y="1991667"/>
            <a:ext cx="2065565" cy="1437158"/>
            <a:chOff x="0" y="-47625"/>
            <a:chExt cx="544017" cy="378511"/>
          </a:xfrm>
        </p:grpSpPr>
        <p:sp>
          <p:nvSpPr>
            <p:cNvPr id="6" name="Google Shape;633;p13">
              <a:extLst>
                <a:ext uri="{FF2B5EF4-FFF2-40B4-BE49-F238E27FC236}">
                  <a16:creationId xmlns:a16="http://schemas.microsoft.com/office/drawing/2014/main" id="{19721A3B-8254-93AC-26B7-F54F5C7B778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4;p13">
              <a:extLst>
                <a:ext uri="{FF2B5EF4-FFF2-40B4-BE49-F238E27FC236}">
                  <a16:creationId xmlns:a16="http://schemas.microsoft.com/office/drawing/2014/main" id="{4CDFD947-72DD-06FF-9E18-80A87F4261A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05;p13">
            <a:extLst>
              <a:ext uri="{FF2B5EF4-FFF2-40B4-BE49-F238E27FC236}">
                <a16:creationId xmlns:a16="http://schemas.microsoft.com/office/drawing/2014/main" id="{3247E7F4-F0EC-F949-8A31-BEE3B7CB94D2}"/>
              </a:ext>
            </a:extLst>
          </p:cNvPr>
          <p:cNvSpPr txBox="1"/>
          <p:nvPr/>
        </p:nvSpPr>
        <p:spPr>
          <a:xfrm>
            <a:off x="810462" y="1872790"/>
            <a:ext cx="24216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DAY</a:t>
            </a:r>
            <a:endParaRPr dirty="0"/>
          </a:p>
        </p:txBody>
      </p:sp>
      <p:sp>
        <p:nvSpPr>
          <p:cNvPr id="9" name="Google Shape;706;p13">
            <a:extLst>
              <a:ext uri="{FF2B5EF4-FFF2-40B4-BE49-F238E27FC236}">
                <a16:creationId xmlns:a16="http://schemas.microsoft.com/office/drawing/2014/main" id="{6A77CE2E-271B-5ACF-2145-EE7A05CA6F0A}"/>
              </a:ext>
            </a:extLst>
          </p:cNvPr>
          <p:cNvSpPr txBox="1"/>
          <p:nvPr/>
        </p:nvSpPr>
        <p:spPr>
          <a:xfrm>
            <a:off x="3976291" y="222486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1901F-FADC-8B54-B9E3-B23BF120A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8445-9039-4F15-4200-53B32E1D7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61C3F-8B96-71F9-A174-026E4397E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3560624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9582975" y="3560624"/>
            <a:ext cx="2065565" cy="1437158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44802" y="5214183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384557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9692551" y="3384557"/>
            <a:ext cx="2065565" cy="1437158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54377" y="5038116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08643" y="3917194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INTRODUCTION</a:t>
            </a:r>
            <a:endParaRPr dirty="0"/>
          </a:p>
        </p:txBody>
      </p:sp>
      <p:sp>
        <p:nvSpPr>
          <p:cNvPr id="601" name="Google Shape;601;p12"/>
          <p:cNvSpPr txBox="1"/>
          <p:nvPr/>
        </p:nvSpPr>
        <p:spPr>
          <a:xfrm>
            <a:off x="12236245" y="3554425"/>
            <a:ext cx="4662995" cy="220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CONDITIONAL STATEMENT </a:t>
            </a:r>
            <a:endParaRPr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3426016" y="5268672"/>
            <a:ext cx="4662995" cy="330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VARIABLES, DATA TYPES &amp; I/O OPERATIONS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361775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6" name="Google Shape;606;p12"/>
          <p:cNvSpPr txBox="1"/>
          <p:nvPr/>
        </p:nvSpPr>
        <p:spPr>
          <a:xfrm>
            <a:off x="10272255" y="3617752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  <p:sp>
        <p:nvSpPr>
          <p:cNvPr id="607" name="Google Shape;607;p12"/>
          <p:cNvSpPr txBox="1"/>
          <p:nvPr/>
        </p:nvSpPr>
        <p:spPr>
          <a:xfrm>
            <a:off x="1534081" y="5240202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8888842" y="814705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88D6B-13CE-FA1B-1528-D9D92F2F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F0BBC-B7D9-1ECF-0570-9393A4359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81E3F-213C-912D-6F2B-55175510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645642" y="1830663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802438" y="174025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10587958" y="513258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2986970" y="1732170"/>
            <a:ext cx="949469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INTRODUCTION</a:t>
            </a:r>
            <a:endParaRPr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417885" y="185668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dirty="0"/>
          </a:p>
        </p:txBody>
      </p:sp>
      <p:sp>
        <p:nvSpPr>
          <p:cNvPr id="707" name="Google Shape;707;p13"/>
          <p:cNvSpPr txBox="1"/>
          <p:nvPr/>
        </p:nvSpPr>
        <p:spPr>
          <a:xfrm>
            <a:off x="954770" y="3782204"/>
            <a:ext cx="10134776" cy="544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4388"/>
              </a:lnSpc>
            </a:pPr>
            <a:r>
              <a:rPr lang="en-US" sz="2800" dirty="0"/>
              <a:t>C is </a:t>
            </a:r>
            <a:r>
              <a:rPr lang="en-US" sz="2800" b="1" dirty="0"/>
              <a:t>fast, powerful, and foundational</a:t>
            </a:r>
            <a:r>
              <a:rPr lang="en-US" sz="2800" dirty="0"/>
              <a:t> — it teaches you how computers really work and prepares you for any other programming language.</a:t>
            </a:r>
          </a:p>
          <a:p>
            <a:pPr lvl="0">
              <a:lnSpc>
                <a:spcPct val="124388"/>
              </a:lnSpc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800" u="sng" dirty="0">
                <a:solidFill>
                  <a:srgbClr val="393A3F"/>
                </a:solidFill>
                <a:latin typeface="Anton"/>
                <a:sym typeface="Anton"/>
              </a:rPr>
              <a:t>Why learn C ?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 Speed</a:t>
            </a:r>
            <a:r>
              <a:rPr lang="en-US" sz="2800" dirty="0"/>
              <a:t>: Runs close to hardware, unlike interpreted languages.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Control</a:t>
            </a:r>
            <a:r>
              <a:rPr lang="en-US" sz="2800" dirty="0"/>
              <a:t>: Directly manage memory &amp; system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Foundation</a:t>
            </a:r>
            <a:r>
              <a:rPr lang="en-US" sz="2800" dirty="0"/>
              <a:t>: Many modern languages (C++, Java, Python interpreters) are built in C.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" name="Google Shape;821;p15">
            <a:extLst>
              <a:ext uri="{FF2B5EF4-FFF2-40B4-BE49-F238E27FC236}">
                <a16:creationId xmlns:a16="http://schemas.microsoft.com/office/drawing/2014/main" id="{422E42DD-E419-F276-A55E-6F0E1FEDB2E3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9" name="Google Shape;822;p15">
              <a:extLst>
                <a:ext uri="{FF2B5EF4-FFF2-40B4-BE49-F238E27FC236}">
                  <a16:creationId xmlns:a16="http://schemas.microsoft.com/office/drawing/2014/main" id="{761AE446-8CCF-355D-BDC2-764C88331057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3;p15">
              <a:extLst>
                <a:ext uri="{FF2B5EF4-FFF2-40B4-BE49-F238E27FC236}">
                  <a16:creationId xmlns:a16="http://schemas.microsoft.com/office/drawing/2014/main" id="{70AD6722-2468-C971-66C9-BDACE4FE8A7A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838;p15">
            <a:extLst>
              <a:ext uri="{FF2B5EF4-FFF2-40B4-BE49-F238E27FC236}">
                <a16:creationId xmlns:a16="http://schemas.microsoft.com/office/drawing/2014/main" id="{9C0B7557-53F7-4C6C-E28B-730B66410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757" y="1580180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8592139" y="43873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/>
          <p:cNvSpPr txBox="1"/>
          <p:nvPr/>
        </p:nvSpPr>
        <p:spPr>
          <a:xfrm>
            <a:off x="905983" y="2403063"/>
            <a:ext cx="1601349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#include &lt;</a:t>
            </a:r>
            <a:r>
              <a:rPr lang="en-US" sz="2800" dirty="0" err="1">
                <a:latin typeface="Arimo"/>
                <a:ea typeface="Arimo"/>
                <a:cs typeface="Arimo"/>
                <a:sym typeface="Arimo"/>
              </a:rPr>
              <a:t>stdio.h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&gt;   </a:t>
            </a:r>
            <a:r>
              <a:rPr lang="en-US" sz="2800" dirty="0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// Header file for input/output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int main(void) {     </a:t>
            </a:r>
            <a:r>
              <a:rPr lang="en-US" sz="2800" dirty="0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// Entry point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2800" dirty="0" err="1"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("Hello World !!\n"); </a:t>
            </a:r>
            <a:r>
              <a:rPr lang="en-US" sz="2800" dirty="0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// Prints message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return 0;        </a:t>
            </a:r>
            <a:r>
              <a:rPr lang="en-US" sz="2800" dirty="0">
                <a:solidFill>
                  <a:srgbClr val="00B050"/>
                </a:solidFill>
                <a:latin typeface="Arimo"/>
                <a:ea typeface="Arimo"/>
                <a:cs typeface="Arimo"/>
                <a:sym typeface="Arimo"/>
              </a:rPr>
              <a:t>// Program ends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47ED6E44-43DA-9F0E-520D-8C9BFA282552}"/>
              </a:ext>
            </a:extLst>
          </p:cNvPr>
          <p:cNvSpPr txBox="1"/>
          <p:nvPr/>
        </p:nvSpPr>
        <p:spPr>
          <a:xfrm>
            <a:off x="868405" y="1751093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sym typeface="Anton"/>
              </a:rPr>
              <a:t>HELLO WORLD ! ! !</a:t>
            </a:r>
            <a:endParaRPr sz="3600" u="sng" dirty="0"/>
          </a:p>
        </p:txBody>
      </p:sp>
      <p:sp>
        <p:nvSpPr>
          <p:cNvPr id="6" name="Google Shape;763;p15">
            <a:extLst>
              <a:ext uri="{FF2B5EF4-FFF2-40B4-BE49-F238E27FC236}">
                <a16:creationId xmlns:a16="http://schemas.microsoft.com/office/drawing/2014/main" id="{00BFCA60-2C40-FE69-8023-5420D69D1800}"/>
              </a:ext>
            </a:extLst>
          </p:cNvPr>
          <p:cNvSpPr txBox="1"/>
          <p:nvPr/>
        </p:nvSpPr>
        <p:spPr>
          <a:xfrm>
            <a:off x="766687" y="5550989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600" u="sng" dirty="0">
                <a:solidFill>
                  <a:srgbClr val="393A3F"/>
                </a:solidFill>
                <a:latin typeface="Anton"/>
                <a:sym typeface="Anton"/>
              </a:rPr>
              <a:t>Key concepts:</a:t>
            </a:r>
            <a:endParaRPr sz="3600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25F2AE3D-8C22-057B-9CD0-639CE1B9D639}"/>
              </a:ext>
            </a:extLst>
          </p:cNvPr>
          <p:cNvSpPr txBox="1"/>
          <p:nvPr/>
        </p:nvSpPr>
        <p:spPr>
          <a:xfrm>
            <a:off x="828341" y="5991479"/>
            <a:ext cx="16013490" cy="448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3200" b="1" dirty="0">
                <a:solidFill>
                  <a:srgbClr val="C00000"/>
                </a:solidFill>
                <a:latin typeface="Arimo"/>
                <a:ea typeface="Arimo"/>
                <a:cs typeface="Arimo"/>
                <a:sym typeface="Arimo"/>
              </a:rPr>
              <a:t>#include </a:t>
            </a:r>
            <a:r>
              <a:rPr lang="en-IN" sz="2800" dirty="0"/>
              <a:t>→ Brings external code (libraries).</a:t>
            </a:r>
          </a:p>
          <a:p>
            <a:pPr lvl="0">
              <a:lnSpc>
                <a:spcPct val="140025"/>
              </a:lnSpc>
            </a:pPr>
            <a:r>
              <a:rPr lang="en-IN" sz="3200" b="1" dirty="0">
                <a:solidFill>
                  <a:srgbClr val="C00000"/>
                </a:solidFill>
              </a:rPr>
              <a:t>main() </a:t>
            </a:r>
            <a:r>
              <a:rPr lang="en-IN" sz="2800" dirty="0"/>
              <a:t>→ Where execution begins.</a:t>
            </a:r>
          </a:p>
          <a:p>
            <a:pPr lvl="0">
              <a:lnSpc>
                <a:spcPct val="140025"/>
              </a:lnSpc>
            </a:pPr>
            <a:r>
              <a:rPr lang="en-IN" sz="3200" b="1" dirty="0" err="1">
                <a:solidFill>
                  <a:srgbClr val="C00000"/>
                </a:solidFill>
              </a:rPr>
              <a:t>printf</a:t>
            </a:r>
            <a:r>
              <a:rPr lang="en-IN" sz="3200" b="1" dirty="0">
                <a:solidFill>
                  <a:srgbClr val="C00000"/>
                </a:solidFill>
              </a:rPr>
              <a:t>() </a:t>
            </a:r>
            <a:r>
              <a:rPr lang="en-IN" sz="2800" dirty="0"/>
              <a:t>→ Output function, supports </a:t>
            </a:r>
            <a:r>
              <a:rPr lang="en-IN" sz="2800" b="1" dirty="0"/>
              <a:t>escape sequences</a:t>
            </a:r>
            <a:r>
              <a:rPr lang="en-IN" sz="2800" dirty="0"/>
              <a:t>:</a:t>
            </a:r>
          </a:p>
          <a:p>
            <a:pPr lvl="2">
              <a:lnSpc>
                <a:spcPct val="140025"/>
              </a:lnSpc>
            </a:pPr>
            <a:r>
              <a:rPr lang="en-IN" sz="2800" dirty="0"/>
              <a:t>  	</a:t>
            </a:r>
            <a:r>
              <a:rPr lang="en-IN" sz="2800" dirty="0">
                <a:solidFill>
                  <a:srgbClr val="C00000"/>
                </a:solidFill>
              </a:rPr>
              <a:t>\n </a:t>
            </a:r>
            <a:r>
              <a:rPr lang="en-IN" sz="2800" dirty="0"/>
              <a:t>→ new line</a:t>
            </a:r>
          </a:p>
          <a:p>
            <a:pPr lvl="2">
              <a:lnSpc>
                <a:spcPct val="140025"/>
              </a:lnSpc>
            </a:pPr>
            <a:r>
              <a:rPr lang="en-IN" dirty="0"/>
              <a:t>           	</a:t>
            </a:r>
            <a:r>
              <a:rPr lang="en-IN" sz="2800" dirty="0">
                <a:solidFill>
                  <a:srgbClr val="C00000"/>
                </a:solidFill>
              </a:rPr>
              <a:t>\t </a:t>
            </a:r>
            <a:r>
              <a:rPr lang="en-IN" sz="2800" dirty="0"/>
              <a:t>→ tab space</a:t>
            </a:r>
          </a:p>
          <a:p>
            <a:pPr lvl="2">
              <a:lnSpc>
                <a:spcPct val="140025"/>
              </a:lnSpc>
            </a:pPr>
            <a:r>
              <a:rPr lang="en-IN" dirty="0"/>
              <a:t>              	</a:t>
            </a:r>
            <a:r>
              <a:rPr lang="en-IN" sz="2800" dirty="0">
                <a:solidFill>
                  <a:srgbClr val="C00000"/>
                </a:solidFill>
              </a:rPr>
              <a:t>\"</a:t>
            </a:r>
            <a:r>
              <a:rPr lang="en-IN" sz="2800" dirty="0"/>
              <a:t> → quotes</a:t>
            </a:r>
          </a:p>
          <a:p>
            <a:pPr lvl="0">
              <a:lnSpc>
                <a:spcPct val="140025"/>
              </a:lnSpc>
            </a:pP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393700" y="1664459"/>
            <a:ext cx="2065565" cy="1437158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556578" y="1606589"/>
            <a:ext cx="2065565" cy="1437158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10963302" y="13468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/>
          <p:cNvSpPr txBox="1"/>
          <p:nvPr/>
        </p:nvSpPr>
        <p:spPr>
          <a:xfrm>
            <a:off x="2785021" y="1678774"/>
            <a:ext cx="9494691" cy="265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393A3F"/>
                </a:solidFill>
                <a:latin typeface="Anton"/>
                <a:sym typeface="Anton"/>
              </a:rPr>
              <a:t>VARIABLES, DATA TYPES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393A3F"/>
                </a:solidFill>
                <a:latin typeface="Anton"/>
                <a:sym typeface="Anton"/>
              </a:rPr>
              <a:t>&amp; I/O OPERATION</a:t>
            </a:r>
            <a:endParaRPr sz="7200"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138275" y="1839460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dirty="0"/>
          </a:p>
        </p:txBody>
      </p:sp>
      <p:sp>
        <p:nvSpPr>
          <p:cNvPr id="995" name="Google Shape;995;p17"/>
          <p:cNvSpPr txBox="1"/>
          <p:nvPr/>
        </p:nvSpPr>
        <p:spPr>
          <a:xfrm>
            <a:off x="1138275" y="4338598"/>
            <a:ext cx="9768830" cy="5274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40025"/>
              </a:lnSpc>
            </a:pPr>
            <a:r>
              <a:rPr lang="en-IN" sz="3200" b="1" dirty="0"/>
              <a:t>Variables</a:t>
            </a:r>
            <a:r>
              <a:rPr lang="en-IN" sz="2800" dirty="0"/>
              <a:t>: Containers for Data</a:t>
            </a:r>
            <a:br>
              <a:rPr lang="en-IN" sz="2800" dirty="0"/>
            </a:br>
            <a:r>
              <a:rPr lang="en-IN" sz="2800" dirty="0"/>
              <a:t>	</a:t>
            </a:r>
            <a:r>
              <a:rPr lang="en-IN" sz="2800" b="1" dirty="0"/>
              <a:t>declaration:-</a:t>
            </a:r>
            <a:br>
              <a:rPr lang="en-IN" sz="2800" b="1" dirty="0"/>
            </a:br>
            <a:r>
              <a:rPr lang="en-IN" sz="2800" b="1" dirty="0"/>
              <a:t>		</a:t>
            </a:r>
            <a:r>
              <a:rPr lang="en-IN" sz="2400" i="1" dirty="0"/>
              <a:t>type</a:t>
            </a:r>
            <a:r>
              <a:rPr lang="en-IN" sz="2400" dirty="0"/>
              <a:t> </a:t>
            </a:r>
            <a:r>
              <a:rPr lang="en-IN" sz="2400" i="1" dirty="0" err="1"/>
              <a:t>variableName</a:t>
            </a:r>
            <a:r>
              <a:rPr lang="en-IN" sz="2400" dirty="0"/>
              <a:t> = </a:t>
            </a:r>
            <a:r>
              <a:rPr lang="en-IN" sz="2400" i="1" dirty="0"/>
              <a:t>value</a:t>
            </a:r>
            <a:r>
              <a:rPr lang="en-IN" dirty="0"/>
              <a:t>;</a:t>
            </a:r>
            <a:endParaRPr lang="en-IN" sz="28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int</a:t>
            </a:r>
            <a:r>
              <a:rPr lang="en-US" sz="1600" dirty="0"/>
              <a:t> → </a:t>
            </a:r>
            <a:r>
              <a:rPr lang="en-US" sz="2800" dirty="0"/>
              <a:t>Stores integers </a:t>
            </a:r>
            <a:r>
              <a:rPr lang="en-US" sz="2000" dirty="0"/>
              <a:t>(e.g., int age = 21;)</a:t>
            </a:r>
            <a:endParaRPr sz="20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float / double</a:t>
            </a:r>
            <a:r>
              <a:rPr lang="en-US" sz="2800" dirty="0"/>
              <a:t> → Stores decimal numbers </a:t>
            </a:r>
            <a:r>
              <a:rPr lang="en-US" sz="2000" dirty="0"/>
              <a:t>(e.g., float pi = 3.14;)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b="1" dirty="0"/>
              <a:t>char</a:t>
            </a:r>
            <a:r>
              <a:rPr lang="en-IN" sz="2800" dirty="0"/>
              <a:t> → Stores single character </a:t>
            </a:r>
            <a:r>
              <a:rPr lang="en-IN" sz="2000" dirty="0"/>
              <a:t>(e.g., char grade = 'A’;)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string (char arrays)</a:t>
            </a:r>
            <a:r>
              <a:rPr lang="en-US" sz="2800" dirty="0"/>
              <a:t> → Stores words/text </a:t>
            </a:r>
            <a:r>
              <a:rPr lang="en-US" sz="2000" dirty="0"/>
              <a:t>(e.g., char name[20] = “ANIL";)</a:t>
            </a:r>
            <a:endParaRPr sz="20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3DEF061C-461E-B99D-74FD-1CE6C09A558C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A8A2EB21-5CD9-9709-6859-9531051AE7E6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C7837E19-0018-9A3A-1844-3CD12E0E602C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D42D87F5-64B4-80FB-233A-3DEE51F763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0D560CC0-C3BF-3949-C3B1-AC683E623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0D0BB174-1F3D-CA61-6E2D-0C397022FA7D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38C8ABAF-1BDD-F6F2-0B2C-E03BF741FC68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B68917F9-CBE8-AD58-6627-8B5C96A08F6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2D9C2F22-4DCD-A278-08A6-462970A709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13D475DE-4D11-2011-ECA3-73069ED7F9A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C8DB7168-0FFA-4253-658C-FA408F92A4A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C8DB08B4-D1F9-4C2B-46D8-151D7C080D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DBF3A8BD-0676-18B5-79BB-E2C50F5B3CE2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74B411C5-DD18-6929-B68D-335C4858D21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4018A779-F846-33B1-E488-135139ED69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40D38BFC-8233-A438-C8C3-78BB892B58F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DB905F8A-ACA5-260E-A0F2-07D4B7D4193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6C702280-FF2F-211F-2F9F-10761B259F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D890D4D6-E58E-F1C9-8CF5-59F0E232588E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C271AC1-23A4-5952-E09F-3E66BB6F63A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3275B99B-A567-BBC1-4105-BC50BBCD75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653EF7E3-5D82-6585-7CBD-74873CB5886E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4E6BC2C4-4AFD-D944-8D0D-28CA4106B5E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18A3C402-C611-E61F-689D-9C2C853749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23E8ADF0-FE13-9940-014E-C132D4EE0EE0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EF6DB11B-E2B8-253B-4503-0B15CE567429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AF289496-97F4-01BB-C4A0-4B6D671427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2E1EA9A6-68C7-40FC-28D8-F631CC2C928E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3788C753-85CD-D2CC-5DDE-2B807DF3D3C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1CF90C5F-0A9D-735F-B0F4-7AE4899F5F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A8B19A90-E593-1C70-96B6-279FE086830E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B8E11751-3C19-413E-D2F3-C11C63B3701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3494A7F9-721F-B836-3D9D-70B682AAA0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032B2BB0-C94E-5281-DBF5-69CE70558771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B4985409-C436-245E-507B-1658E6F39055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4A34A256-38CB-AE39-34C3-6C5814C6A4B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BDE04C14-4281-5974-9781-2569ED829A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4CA82D59-B8D3-753C-9E3B-4E1F6AEF8EB7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9F64C1E5-9653-19A0-2F26-9AFA351DBFF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8703A7B0-730E-BF57-F4CF-4F28C487768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5C790314-6E3B-6CCC-5E83-B7880878DD8D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289EB220-1C88-2195-7833-6B4AB6C0EE8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C24B6242-1B5B-CCC8-092D-156297F382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71F0727E-56AE-1414-CC25-711182BABCF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B3DD0B78-ED2E-DF76-138F-A773B04B27F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D56EEC73-CFF7-5CC0-8F30-B569F02C4E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F2E07458-58EF-F574-A50D-C0C57E57DABC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1259FBA9-EE09-C808-B237-B732C29A779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DC5817B8-43FE-98A0-D6B4-891104AD5C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7C856BE-CFA0-7249-CC54-A285B4CAA2F9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F147CBFC-D76E-3613-79D4-B13B29B5282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0A3735AE-2326-1B5C-33D6-BE00888243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CDC38CEB-BD9F-DB64-CEE3-BD5BCD0EB84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6284CF5C-F681-3E52-9E9D-F5B1A67C15C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C3E879FC-78C7-B78D-18C8-89430BF478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E8AB42BA-D291-2340-DE0B-025609E4F500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087EC53A-C0D9-CA76-0FE1-A0F9BF00D1B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50717059-C895-907F-1CE5-71DFE2860A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7D05E568-5F13-EA1D-A200-8542554796B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C511CD7B-F88F-9113-9D31-9AB23905BC8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0A4DAC8C-0E1A-8605-DA24-1801D4242B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D5D3261-1FCC-A8D5-F004-43D18D7D0CC6}"/>
              </a:ext>
            </a:extLst>
          </p:cNvPr>
          <p:cNvSpPr/>
          <p:nvPr/>
        </p:nvSpPr>
        <p:spPr>
          <a:xfrm>
            <a:off x="8922556" y="859072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7547AA6A-9302-115A-C362-9991CD6C2AEC}"/>
              </a:ext>
            </a:extLst>
          </p:cNvPr>
          <p:cNvSpPr txBox="1"/>
          <p:nvPr/>
        </p:nvSpPr>
        <p:spPr>
          <a:xfrm>
            <a:off x="868405" y="3407683"/>
            <a:ext cx="8472373" cy="3373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%d </a:t>
            </a:r>
            <a:r>
              <a:rPr lang="en-IN" sz="3600" dirty="0"/>
              <a:t>→ integer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%f </a:t>
            </a:r>
            <a:r>
              <a:rPr lang="en-IN" sz="3600" dirty="0"/>
              <a:t>→ float (default 6 decimal places)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%.2f </a:t>
            </a:r>
            <a:r>
              <a:rPr lang="en-IN" sz="3600" dirty="0"/>
              <a:t>→ float with 2 decimals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%c </a:t>
            </a:r>
            <a:r>
              <a:rPr lang="en-IN" sz="3600" dirty="0"/>
              <a:t>→ character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%s </a:t>
            </a:r>
            <a:r>
              <a:rPr lang="en-IN" sz="3600" dirty="0"/>
              <a:t>→ string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F1DEF86C-0662-0611-7FE0-99DA70161E8E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AF7DB9FA-A054-31EC-BDB1-EFCB6AC6AB4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7A318A63-B834-B24F-FE7A-11D649414B9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0BDE7DEC-36F1-A096-741D-03F0838576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AFE16BD0-79A1-02B2-701E-CE1ADAA795B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4BD416B6-BF88-FE87-2BD6-1D58A4A079B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624BD62A-0F78-7AF7-5D07-4D8DC20A63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35AA3744-CBEE-E62E-8EDE-C906CD0BAED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595B67A5-F160-922A-5275-3261C55FD51D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36F34B86-0889-B510-BCDD-FBBDEB7D0F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5C1EA871-B658-D3A8-A66C-F07BD8DFAE3B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9AF05DA1-343E-FF36-98F5-1DA0B52BFCE0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2FB09F1A-3400-FFD3-15B0-469E7E6D1D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F184B1C2-6545-3D86-04BC-5CD91B7CF95B}"/>
              </a:ext>
            </a:extLst>
          </p:cNvPr>
          <p:cNvSpPr txBox="1"/>
          <p:nvPr/>
        </p:nvSpPr>
        <p:spPr>
          <a:xfrm>
            <a:off x="868405" y="1693408"/>
            <a:ext cx="8377313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4400" u="sng" dirty="0">
                <a:solidFill>
                  <a:srgbClr val="393A3F"/>
                </a:solidFill>
                <a:latin typeface="Anton"/>
                <a:sym typeface="Anton"/>
              </a:rPr>
              <a:t>Format specifiers in</a:t>
            </a:r>
            <a:endParaRPr lang="en-US" sz="4400" dirty="0"/>
          </a:p>
          <a:p>
            <a:r>
              <a:rPr lang="en-IN" sz="4400" b="1" dirty="0" err="1"/>
              <a:t>printf</a:t>
            </a:r>
            <a:r>
              <a:rPr lang="en-IN" sz="4400" b="1" dirty="0"/>
              <a:t>/</a:t>
            </a:r>
            <a:r>
              <a:rPr lang="en-IN" sz="4400" b="1" dirty="0" err="1"/>
              <a:t>scanf</a:t>
            </a:r>
            <a:endParaRPr lang="en-IN" sz="4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b="1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7371490A-7610-0D3A-A799-6E7D6B811F1F}"/>
              </a:ext>
            </a:extLst>
          </p:cNvPr>
          <p:cNvSpPr txBox="1"/>
          <p:nvPr/>
        </p:nvSpPr>
        <p:spPr>
          <a:xfrm>
            <a:off x="10025603" y="2343196"/>
            <a:ext cx="7205680" cy="689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#include &lt;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stdio.h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&gt;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int main() {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int age = 19;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float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gpa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= 7.8;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char grade = 'A';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("Age: %d\n", age);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("GPA: %.2f\n",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gpa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);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("Grade: %c\n", grade);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    return 0;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87E1C4-B3B7-370B-D451-B59F4192EF91}"/>
              </a:ext>
            </a:extLst>
          </p:cNvPr>
          <p:cNvCxnSpPr>
            <a:cxnSpLocks/>
          </p:cNvCxnSpPr>
          <p:nvPr/>
        </p:nvCxnSpPr>
        <p:spPr>
          <a:xfrm>
            <a:off x="9340778" y="1447451"/>
            <a:ext cx="95322" cy="6782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20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437A5BA-0AA6-BC65-A74A-02C2F2D6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466EBF7C-8ADC-AFFF-16D8-C30706D648C6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3483B1FF-6F38-5E22-9A60-E38E1837D4ED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280A9E69-0D63-77C9-5800-16C25AB5633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FCC305D-1C4A-E54F-2567-282D2FAF55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793A46BB-206A-8E58-F898-19EC132B81FC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8458F179-25A3-49B0-846D-957829476F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9CEC7823-F807-E59A-7FD9-D75A065066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880C2250-736C-6B2A-60C7-CEBC0B570028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2DF76C41-5133-B83F-AC74-99E6CD0EF27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1EAE3473-6A47-71B5-165C-45F2BF962D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F71B9A-2051-AB0C-2ACC-5074BB2D9DF7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CABF4CEF-494C-49CC-D52F-59842F5DD4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09CF0BC9-D5AD-1AB4-A957-F6B9AF1AF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9322CDE9-2FB5-91CF-43A6-D40FAAAE6199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89624322-BE01-1D25-B0EB-0A585AD9C65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355FBD9B-E30D-AEEB-79D1-1B9815AE18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2C4F25C0-F2C4-C1ED-2FE0-C12F33A6000A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B6125785-C2B7-CD21-8C20-440DE120921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70AC35F2-B5E6-6939-0DE9-F200B00639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B828ED7-4C31-DA4C-5B5E-A9F364BA8A6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1BBE967-DA9F-5D48-C6E8-FBB4E050D23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B724F44-EACD-3460-F30D-4856D9A07A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D73C3A05-0AA2-7210-CE0B-3AA4AB2AD546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CA395554-4A26-4157-6594-5BC177A7BB8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D9F6BC70-C8D9-149A-8083-9CC17E8CFA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F029EC21-C16B-7D04-2F09-BB0CBA2D96CB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89214166-D6F6-D490-4E25-9CD6C2DAF56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62DDA8C6-AB20-A98E-6691-5713069564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B6620883-3E10-B15E-7EF3-46D907D46998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C9ACE145-2752-03C3-6A61-F72E81D6350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99760B6D-2D41-414C-2C12-E2303C19EB8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66D15E06-C5A4-9192-D91F-C72D824B1C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836CB29-2A93-D44F-9525-BBB39DB16B4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38E2000-7F42-4C8C-93E3-61DEAE32EE6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6EB9C26A-47C7-FE66-E12E-FEF5904270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432F77D1-AFF0-03EB-2C88-C207B6A33CC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A29C62B-A20B-F6A3-026D-443582AAAB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BE52FCB-EA25-73FB-D754-2CDE3C1BB1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1E855A83-4A6A-C3BA-F749-AE19AD4726B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31F81899-1E02-E736-C61B-9EFEAA67BB5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DB8367B5-0B5A-7139-1D4D-C9E1963B32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E43EB071-5EA0-F0D7-0374-BF1822C11F2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6C17B825-98BD-D163-D175-0FABF36B2E3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E359E025-87B2-3F07-0825-A67D289D1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01D34880-E1EC-C464-1B4F-89D3D9AFD34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9EBA740B-3BE7-3612-E7DB-6C151558F76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73A5884E-DBBD-B90F-C759-66ECE71CB5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6DCB9175-4DB8-13A1-6F11-EF753A2D064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299C2F46-84E2-1DB0-11FD-02500AB45B4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7BD40E6C-4994-DB52-2025-EC4ED0F0BD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6CAA41C4-84E7-A9AB-E7CD-3E3F120B3DED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1E99042B-4C21-6ED0-C33B-368D5A57061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9F2CB4C6-5B80-8C10-CD37-E3168BFFA8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67DA1B98-EAB3-CD22-B1AA-A69F1EF7D88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2B98C3BA-D777-7656-7680-461423400F0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55951B36-242B-DDE2-F7CD-B6C8CEF407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337DAB3-715C-A8BB-87D6-3C88A3E3BFDF}"/>
              </a:ext>
            </a:extLst>
          </p:cNvPr>
          <p:cNvSpPr/>
          <p:nvPr/>
        </p:nvSpPr>
        <p:spPr>
          <a:xfrm>
            <a:off x="11941310" y="51320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B08457-7B1B-A1EF-C573-2BEF94719388}"/>
              </a:ext>
            </a:extLst>
          </p:cNvPr>
          <p:cNvSpPr txBox="1"/>
          <p:nvPr/>
        </p:nvSpPr>
        <p:spPr>
          <a:xfrm>
            <a:off x="598196" y="2608140"/>
            <a:ext cx="1601349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/>
              <a:t>Operators are </a:t>
            </a:r>
            <a:r>
              <a:rPr lang="en-US" sz="2800" b="1" dirty="0"/>
              <a:t>symbols</a:t>
            </a:r>
            <a:r>
              <a:rPr lang="en-US" sz="2800" dirty="0"/>
              <a:t> that perform operations on variables and values.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b="1" dirty="0"/>
              <a:t>Arithmetic:</a:t>
            </a:r>
            <a:r>
              <a:rPr lang="en-IN" sz="2800" dirty="0"/>
              <a:t> </a:t>
            </a:r>
            <a:r>
              <a:rPr lang="en-IN" sz="2400" dirty="0"/>
              <a:t>+ - * / %  </a:t>
            </a:r>
            <a:r>
              <a:rPr lang="en-IN" sz="2800" dirty="0"/>
              <a:t>→ Math operations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b="1" dirty="0"/>
              <a:t>Relational:</a:t>
            </a:r>
            <a:r>
              <a:rPr lang="en-IN" sz="2800" dirty="0"/>
              <a:t> </a:t>
            </a:r>
            <a:r>
              <a:rPr lang="en-IN" sz="2000" dirty="0"/>
              <a:t>== != &gt; &lt; &gt;= &lt;= </a:t>
            </a:r>
            <a:r>
              <a:rPr lang="en-IN" sz="2800" dirty="0"/>
              <a:t>→ Compare values (true/false)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b="1" dirty="0"/>
              <a:t>Logical:</a:t>
            </a:r>
            <a:r>
              <a:rPr lang="en-IN" sz="2800" dirty="0"/>
              <a:t> </a:t>
            </a:r>
            <a:r>
              <a:rPr lang="en-IN" sz="2000" dirty="0"/>
              <a:t>&amp;&amp; || ! </a:t>
            </a:r>
            <a:r>
              <a:rPr lang="en-IN" sz="2800" dirty="0"/>
              <a:t>→ Combine conditions</a:t>
            </a:r>
          </a:p>
          <a:p>
            <a:pPr marL="457200" lvl="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b="1" dirty="0"/>
              <a:t>Assignment:</a:t>
            </a:r>
            <a:r>
              <a:rPr lang="en-IN" sz="2800" dirty="0"/>
              <a:t> </a:t>
            </a:r>
            <a:r>
              <a:rPr lang="en-IN" sz="2000" dirty="0"/>
              <a:t>= += -= *= /= </a:t>
            </a:r>
            <a:r>
              <a:rPr lang="en-IN" sz="2800" dirty="0"/>
              <a:t>→ Store/modify values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1165454D-F560-18BF-DF92-0B59CD9F261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CF095761-D56A-5B0B-29F8-F30F63C57A3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6D5E52F5-0508-708F-BC4A-C8E0D90178F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4DD4EE95-0FAF-0DA7-E243-93E6466AC4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5DBD806-39E6-9CB1-FCAD-CA89020B873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E2336934-C235-AA83-B103-3237C65899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4093005-A38E-5656-8306-A6AF46A79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09CC1079-3873-6BBC-9787-64C4300CD614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D200D7B5-47F7-03B1-2801-86AA1DD4102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6E03010D-E86F-C565-BC01-65A96C3B10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8353D887-8329-AD5D-02F1-6C0E5D31501E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B3E83FD1-0D75-9CA0-E0CF-695BBE59E70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AA3C980A-6B33-5739-D06B-E1232042BE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C9F78C3A-9724-671B-44C2-6848EC61270A}"/>
              </a:ext>
            </a:extLst>
          </p:cNvPr>
          <p:cNvSpPr txBox="1"/>
          <p:nvPr/>
        </p:nvSpPr>
        <p:spPr>
          <a:xfrm>
            <a:off x="820200" y="1798875"/>
            <a:ext cx="837731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IN" sz="4000" b="1" dirty="0"/>
              <a:t>Operators in C</a:t>
            </a:r>
            <a:r>
              <a:rPr lang="en-US" sz="4000" b="1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4000" b="1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9C9C269B-50AD-7E6F-8053-479160FC5C4F}"/>
              </a:ext>
            </a:extLst>
          </p:cNvPr>
          <p:cNvSpPr txBox="1"/>
          <p:nvPr/>
        </p:nvSpPr>
        <p:spPr>
          <a:xfrm>
            <a:off x="935497" y="6233368"/>
            <a:ext cx="1601349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int a=10, b=3;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("%d", </a:t>
            </a: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a+b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);   // 13</a:t>
            </a:r>
          </a:p>
          <a:p>
            <a:pPr lvl="0">
              <a:lnSpc>
                <a:spcPct val="140025"/>
              </a:lnSpc>
            </a:pPr>
            <a:r>
              <a:rPr lang="en-US" sz="3200" b="1" i="1" dirty="0" err="1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printf</a:t>
            </a:r>
            <a:r>
              <a:rPr lang="en-US" sz="3200" b="1" i="1" dirty="0">
                <a:solidFill>
                  <a:srgbClr val="92D050"/>
                </a:solidFill>
                <a:latin typeface="Arimo"/>
                <a:ea typeface="Arimo"/>
                <a:cs typeface="Arimo"/>
                <a:sym typeface="Arimo"/>
              </a:rPr>
              <a:t>("%d", a&gt;b);   // 1 (true)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77CD2-9F55-6FC9-E83A-EA5C869289E6}"/>
              </a:ext>
            </a:extLst>
          </p:cNvPr>
          <p:cNvSpPr/>
          <p:nvPr/>
        </p:nvSpPr>
        <p:spPr>
          <a:xfrm>
            <a:off x="6946707" y="5841242"/>
            <a:ext cx="10645257" cy="90291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B993A2-A032-FD2A-626E-F09C6A6E4870}"/>
              </a:ext>
            </a:extLst>
          </p:cNvPr>
          <p:cNvSpPr txBox="1"/>
          <p:nvPr/>
        </p:nvSpPr>
        <p:spPr>
          <a:xfrm>
            <a:off x="6946707" y="6002956"/>
            <a:ext cx="11000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-T</a:t>
            </a:r>
            <a:r>
              <a:rPr lang="en-IN" sz="2800" b="1" dirty="0" err="1"/>
              <a:t>ernary</a:t>
            </a:r>
            <a:r>
              <a:rPr lang="en-IN" sz="2800" b="1" dirty="0"/>
              <a:t>: </a:t>
            </a:r>
            <a:r>
              <a:rPr lang="en-IN" sz="3200" dirty="0"/>
              <a:t>condition ? expression-if-true : expression-if-false</a:t>
            </a:r>
          </a:p>
          <a:p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384893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>
          <a:extLst>
            <a:ext uri="{FF2B5EF4-FFF2-40B4-BE49-F238E27FC236}">
              <a16:creationId xmlns:a16="http://schemas.microsoft.com/office/drawing/2014/main" id="{6888F224-19EB-9322-256C-C3EFD29E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909204CA-975D-AC03-B724-708CAEDCFB14}"/>
              </a:ext>
            </a:extLst>
          </p:cNvPr>
          <p:cNvGrpSpPr/>
          <p:nvPr/>
        </p:nvGrpSpPr>
        <p:grpSpPr>
          <a:xfrm>
            <a:off x="1070789" y="1519200"/>
            <a:ext cx="2196219" cy="1871178"/>
            <a:chOff x="0" y="-161935"/>
            <a:chExt cx="578428" cy="49282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3542067A-E37D-DC75-E844-F42B8A1820A9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07B448E3-2122-A2EE-8CF3-7DEDD3E80093}"/>
                </a:ext>
              </a:extLst>
            </p:cNvPr>
            <p:cNvSpPr txBox="1"/>
            <p:nvPr/>
          </p:nvSpPr>
          <p:spPr>
            <a:xfrm>
              <a:off x="34411" y="-16193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E4EAC838-D777-1E79-C506-E466A53E0F26}"/>
              </a:ext>
            </a:extLst>
          </p:cNvPr>
          <p:cNvGrpSpPr/>
          <p:nvPr/>
        </p:nvGrpSpPr>
        <p:grpSpPr>
          <a:xfrm>
            <a:off x="1159354" y="1844964"/>
            <a:ext cx="2065565" cy="1437158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EE8F03EA-196B-B3BA-DD5F-33198D16179E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85657AE6-04C3-2989-AB32-8E0F1C92B347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94E0E83F-C1A6-DE93-0327-4F7232E15A94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157333CB-2579-FFFC-5BC2-0597472120A0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3F34CE99-483D-FE0B-AFED-8CFA2ECC95F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563C04FE-CED1-7D70-2E80-96B195209D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90980322-FFC5-3938-7041-C2E0D33E5901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933D480D-022B-D09F-5D09-7BCF095283D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C8766E87-1CDD-552B-3F41-0A67B0DBE8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1972E71F-4EA5-A501-BBD8-0235D5B30A63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94178C65-8F34-8DCA-2C57-27ABBB6AD84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2FAB6C49-F6F5-1EC5-BD00-AF296199DA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48C00693-D730-FF9A-38D7-E6E7A06DBC28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F5CEEEF3-EEAB-D554-C876-609CC8A08BD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DB560800-39AA-9AEF-DBF0-7C7491A9B23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C91D1136-45D3-FD24-C5B7-71772EBC7073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4EFB3141-ED42-41E8-6916-7664B120AB5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23E7641B-6AFC-3DC5-D448-19AF22E143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72E00EB0-E6C8-FEA1-4B9E-0F3365137073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C30CD4EB-3089-4920-DA9B-8BE3A9F4A29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5EB2F88D-E9C0-D97A-4F16-6B1E069E76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7BC2864B-0194-1243-DD74-216083408CCA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5A76AA29-AFA4-67AF-E37D-A9A42289C8B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AE3890A9-1890-F02B-00B9-A7974005EA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C229D530-D567-74F7-42BA-62667D0E646E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DCE72186-7859-CAD9-D795-6196FE0232F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83FAD1E7-3A85-1073-6579-86866C521A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327F4455-7BC9-9FF1-8A19-D57A0528E3AD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2D0FA357-6AA6-3097-CCB2-644D6A2E686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D50327BF-1AC7-E615-92C5-D5B1CC0255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A8B40606-99E2-1288-3076-4000085D2960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4E1F9CBF-F48E-FFF4-BB68-86194387B943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1059A5E5-D4C0-73C1-D6FA-C5244F1EF4C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0C265841-CB5B-5AEE-BFCF-8AACD93DFC4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B4DDA139-C95C-AD3A-6B37-EC3E5AD546A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13C37FAD-240A-3EDB-5077-CE908AC9CC5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73F319F6-AF1F-A115-868B-9CA6A27FA7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2D7404EE-7486-4007-0F5C-3B6FD1FF242E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DE8B9DE7-F02A-CB6D-D0A1-828AEC0C854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03431E78-02AB-FFF3-DFF5-79F5C8691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92FE843F-DD88-F573-1359-93FC2936057C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9EC4AD9E-2A16-EEA8-0D93-0E1617B7513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B4A9B2F0-C388-78FD-F947-6EC7B831A1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1BBEB895-8C96-EBF7-8B5D-5BE53F94C373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F6EAB3A8-F885-3C23-8F58-C5B48D67C29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8B39D751-E2A3-69B4-BA6E-79C323E97E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42650548-E738-5277-910E-F805CD85A441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125D1EB6-EA1B-2CC6-B4F7-B41F8EC36286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C7085BF3-5994-AD51-BC67-032C937AB7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11902F05-4B84-FDAA-A898-0D34B9AE397C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45049748-580F-45E4-863D-0969CB18A8A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C2C6610E-A380-B45D-339E-3770056A68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0BE1838C-1B9C-8F39-BCA9-716ABA5FFA9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F9287803-9489-ED60-53B3-EABE58458F7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DAE9AE9B-4EDF-F07E-8CE3-41EC4D76EF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A53FF2D9-BEAE-0FDD-2A27-684BB65E1CE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5F67BD12-ED99-8C96-A0AA-F9BA8BD49B3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A66FEFCD-08F1-390D-7DCC-A5CC4CEC33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2A201606-BBF9-2013-569C-FC316AE9213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1EAA045A-013D-34BB-6BBB-B2F5579C127F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B203E694-6365-4052-C43A-2A12FB30F1D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C2FB685A-0D1D-6992-6511-2DE507D4ED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A1D4FF1C-0C25-363B-7AAC-8B97B14C8B6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4A3DBFA1-7B32-4F46-D4AF-EE092347512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F50ACE65-BC81-5653-3E74-EC4DD191B9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55541C8C-1130-A67C-0EF7-0E8FCC7FFD45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9585FFAC-30D2-F946-6520-D50F3BC9B63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B8D96690-2957-5FFA-4D42-A2E3254C6D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6C7D6471-3694-B226-DD68-9DD452812494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CE1DC928-6E72-9A79-CBD0-480E0E3CEE62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5E3D42EC-6472-C882-6A0D-7021BEBBD8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148B8A3E-C83A-804C-77DF-293242474F5B}"/>
              </a:ext>
            </a:extLst>
          </p:cNvPr>
          <p:cNvSpPr/>
          <p:nvPr/>
        </p:nvSpPr>
        <p:spPr>
          <a:xfrm>
            <a:off x="9681281" y="74425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E9D04B39-961E-259C-335C-5BBE155AE499}"/>
              </a:ext>
            </a:extLst>
          </p:cNvPr>
          <p:cNvSpPr txBox="1"/>
          <p:nvPr/>
        </p:nvSpPr>
        <p:spPr>
          <a:xfrm>
            <a:off x="3476879" y="1923654"/>
            <a:ext cx="949469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  <a:t>CONDITIONALS</a:t>
            </a:r>
            <a:endParaRPr sz="96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ACD6BCD8-FC4F-9E5D-4C82-414AEB98A93F}"/>
              </a:ext>
            </a:extLst>
          </p:cNvPr>
          <p:cNvSpPr txBox="1"/>
          <p:nvPr/>
        </p:nvSpPr>
        <p:spPr>
          <a:xfrm>
            <a:off x="1739058" y="2036869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7A538A46-AF4F-B63A-33F6-211579C06785}"/>
              </a:ext>
            </a:extLst>
          </p:cNvPr>
          <p:cNvSpPr txBox="1"/>
          <p:nvPr/>
        </p:nvSpPr>
        <p:spPr>
          <a:xfrm>
            <a:off x="1070789" y="3779811"/>
            <a:ext cx="9768830" cy="510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40025"/>
              </a:lnSpc>
            </a:pPr>
            <a:r>
              <a:rPr lang="en-US" sz="3200" b="1" dirty="0"/>
              <a:t>Conditionals</a:t>
            </a:r>
            <a:r>
              <a:rPr lang="en-US" sz="2800" dirty="0"/>
              <a:t> are statements that let a program </a:t>
            </a:r>
            <a:r>
              <a:rPr lang="en-US" sz="2800" b="1" dirty="0"/>
              <a:t>decide</a:t>
            </a:r>
            <a:r>
              <a:rPr lang="en-US" sz="2800" dirty="0"/>
              <a:t> what to do depending on whether a condition is </a:t>
            </a:r>
            <a:r>
              <a:rPr lang="en-US" sz="2800" b="1" dirty="0"/>
              <a:t>true or false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They are the foundation of </a:t>
            </a:r>
            <a:r>
              <a:rPr lang="en-US" sz="2800" b="1" dirty="0"/>
              <a:t>decision-making</a:t>
            </a:r>
            <a:r>
              <a:rPr lang="en-US" sz="2800" dirty="0"/>
              <a:t> in programming.</a:t>
            </a:r>
          </a:p>
          <a:p>
            <a:pPr lvl="4">
              <a:lnSpc>
                <a:spcPct val="140025"/>
              </a:lnSpc>
            </a:pPr>
            <a:r>
              <a:rPr lang="en-US" sz="3200" dirty="0">
                <a:latin typeface="Arimo"/>
                <a:ea typeface="Arimo"/>
                <a:cs typeface="Arimo"/>
                <a:sym typeface="Arimo"/>
              </a:rPr>
              <a:t>	1.</a:t>
            </a:r>
            <a:r>
              <a:rPr lang="en-US" sz="3200" b="1" dirty="0"/>
              <a:t>if statement</a:t>
            </a:r>
          </a:p>
          <a:p>
            <a:pPr lvl="0">
              <a:lnSpc>
                <a:spcPct val="140025"/>
              </a:lnSpc>
            </a:pPr>
            <a:r>
              <a:rPr lang="en-US" sz="3200" b="1" dirty="0"/>
              <a:t>	</a:t>
            </a:r>
            <a:r>
              <a:rPr lang="en-US" sz="3200" dirty="0"/>
              <a:t>2.</a:t>
            </a:r>
            <a:r>
              <a:rPr lang="en-US" sz="3200" b="1" dirty="0"/>
              <a:t>if-else statement</a:t>
            </a:r>
            <a:r>
              <a:rPr lang="en-US" sz="3200" dirty="0"/>
              <a:t> </a:t>
            </a:r>
          </a:p>
          <a:p>
            <a:pPr lvl="0">
              <a:lnSpc>
                <a:spcPct val="140025"/>
              </a:lnSpc>
            </a:pPr>
            <a:r>
              <a:rPr lang="en-US" sz="3200" dirty="0"/>
              <a:t>	3.</a:t>
            </a:r>
            <a:r>
              <a:rPr lang="en-US" sz="3200" b="1" dirty="0"/>
              <a:t>else-if ladder</a:t>
            </a:r>
            <a:endParaRPr lang="en-US" sz="3200" b="1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1E7E9D85-7952-2BD1-17E3-DCFDCD2B0D20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9BCE931D-2F92-DC44-C73E-DA53B8C3DEAB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6E76DC82-F730-777F-7AF6-AEA27487A3E6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92C45690-A41D-A420-8B1F-DC4FEF33A2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415717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788</Words>
  <Application>Microsoft Office PowerPoint</Application>
  <PresentationFormat>Custom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Anton</vt:lpstr>
      <vt:lpstr>Calibri</vt:lpstr>
      <vt:lpstr>Arial</vt:lpstr>
      <vt:lpstr>Arimo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Parvathy Prasad</dc:creator>
  <cp:lastModifiedBy>Dheeraj A G</cp:lastModifiedBy>
  <cp:revision>11</cp:revision>
  <dcterms:modified xsi:type="dcterms:W3CDTF">2025-09-19T13:28:55Z</dcterms:modified>
</cp:coreProperties>
</file>